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7" d="100"/>
          <a:sy n="97" d="100"/>
        </p:scale>
        <p:origin x="-1042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ECAC3F-229F-41C4-832A-CE0036F9006C}" type="datetimeFigureOut">
              <a:rPr lang="en-US" smtClean="0"/>
              <a:t>8/2/2008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C5BB5D-73A1-4E2F-AE7A-1B8185ACD8C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5BB5D-73A1-4E2F-AE7A-1B8185ACD8C4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5BB5D-73A1-4E2F-AE7A-1B8185ACD8C4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5BB5D-73A1-4E2F-AE7A-1B8185ACD8C4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5BB5D-73A1-4E2F-AE7A-1B8185ACD8C4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5BB5D-73A1-4E2F-AE7A-1B8185ACD8C4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5BB5D-73A1-4E2F-AE7A-1B8185ACD8C4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5BB5D-73A1-4E2F-AE7A-1B8185ACD8C4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5BB5D-73A1-4E2F-AE7A-1B8185ACD8C4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CEDC0-9F75-432D-B990-84A19EEA9D85}" type="datetimeFigureOut">
              <a:rPr lang="en-US" smtClean="0"/>
              <a:t>8/2/2008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0004C-B08E-467F-B7EE-550C584F1E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CEDC0-9F75-432D-B990-84A19EEA9D85}" type="datetimeFigureOut">
              <a:rPr lang="en-US" smtClean="0"/>
              <a:t>8/2/2008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0004C-B08E-467F-B7EE-550C584F1E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CEDC0-9F75-432D-B990-84A19EEA9D85}" type="datetimeFigureOut">
              <a:rPr lang="en-US" smtClean="0"/>
              <a:t>8/2/2008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0004C-B08E-467F-B7EE-550C584F1E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CEDC0-9F75-432D-B990-84A19EEA9D85}" type="datetimeFigureOut">
              <a:rPr lang="en-US" smtClean="0"/>
              <a:t>8/2/2008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0004C-B08E-467F-B7EE-550C584F1E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CEDC0-9F75-432D-B990-84A19EEA9D85}" type="datetimeFigureOut">
              <a:rPr lang="en-US" smtClean="0"/>
              <a:t>8/2/2008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0004C-B08E-467F-B7EE-550C584F1E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CEDC0-9F75-432D-B990-84A19EEA9D85}" type="datetimeFigureOut">
              <a:rPr lang="en-US" smtClean="0"/>
              <a:t>8/2/2008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0004C-B08E-467F-B7EE-550C584F1E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CEDC0-9F75-432D-B990-84A19EEA9D85}" type="datetimeFigureOut">
              <a:rPr lang="en-US" smtClean="0"/>
              <a:t>8/2/2008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0004C-B08E-467F-B7EE-550C584F1E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CEDC0-9F75-432D-B990-84A19EEA9D85}" type="datetimeFigureOut">
              <a:rPr lang="en-US" smtClean="0"/>
              <a:t>8/2/2008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0004C-B08E-467F-B7EE-550C584F1E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CEDC0-9F75-432D-B990-84A19EEA9D85}" type="datetimeFigureOut">
              <a:rPr lang="en-US" smtClean="0"/>
              <a:t>8/2/2008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0004C-B08E-467F-B7EE-550C584F1E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CEDC0-9F75-432D-B990-84A19EEA9D85}" type="datetimeFigureOut">
              <a:rPr lang="en-US" smtClean="0"/>
              <a:t>8/2/2008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0004C-B08E-467F-B7EE-550C584F1E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CEDC0-9F75-432D-B990-84A19EEA9D85}" type="datetimeFigureOut">
              <a:rPr lang="en-US" smtClean="0"/>
              <a:t>8/2/2008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0004C-B08E-467F-B7EE-550C584F1E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BCEDC0-9F75-432D-B990-84A19EEA9D85}" type="datetimeFigureOut">
              <a:rPr lang="en-US" smtClean="0"/>
              <a:t>8/2/2008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50004C-B08E-467F-B7EE-550C584F1E9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Blackboard Equation Editor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Quick Tutorial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Inside the Discussion Board reply to a message or start a new thread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The following dialogue box appears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When you are ready to type your equation, hit the Equation Editor icon indicated by the arrow.</a:t>
            </a:r>
            <a:endParaRPr lang="en-US" dirty="0"/>
          </a:p>
        </p:txBody>
      </p:sp>
      <p:pic>
        <p:nvPicPr>
          <p:cNvPr id="4" name="Picture 3" descr="message1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047" y="2097703"/>
            <a:ext cx="5547953" cy="276939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</a:t>
            </a:r>
            <a:r>
              <a:rPr lang="en-US" dirty="0" err="1" smtClean="0"/>
              <a:t>WebEQ</a:t>
            </a:r>
            <a:r>
              <a:rPr lang="en-US" dirty="0" smtClean="0"/>
              <a:t>  Equation Editor opens in a new window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6" name="Picture 5" descr="eqed1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57400"/>
            <a:ext cx="9144000" cy="418848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Equation Editor works by a series of templates.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Let’s try writing a fraction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Click on the first template box and select the fraction template indicated with the blue arrow.</a:t>
            </a:r>
            <a:endParaRPr lang="en-US" dirty="0"/>
          </a:p>
        </p:txBody>
      </p:sp>
      <p:pic>
        <p:nvPicPr>
          <p:cNvPr id="4" name="Picture 3" descr="eqed2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619" y="2038674"/>
            <a:ext cx="6019381" cy="313794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template appears on the screen, and you fill in the boxes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eqed3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676400"/>
            <a:ext cx="3838096" cy="1466667"/>
          </a:xfrm>
          <a:prstGeom prst="rect">
            <a:avLst/>
          </a:prstGeom>
        </p:spPr>
      </p:pic>
      <p:pic>
        <p:nvPicPr>
          <p:cNvPr id="5" name="Picture 4" descr="eqed4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7714" y="2695666"/>
            <a:ext cx="3828572" cy="1466667"/>
          </a:xfrm>
          <a:prstGeom prst="rect">
            <a:avLst/>
          </a:prstGeom>
        </p:spPr>
      </p:pic>
      <p:pic>
        <p:nvPicPr>
          <p:cNvPr id="6" name="Picture 5" descr="eqed5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5400" y="4572000"/>
            <a:ext cx="3819048" cy="145714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Finish the equation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When you are done, hit submit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eqed6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676400"/>
            <a:ext cx="3819048" cy="1457143"/>
          </a:xfrm>
          <a:prstGeom prst="rect">
            <a:avLst/>
          </a:prstGeom>
        </p:spPr>
      </p:pic>
      <p:pic>
        <p:nvPicPr>
          <p:cNvPr id="5" name="Picture 4" descr="eqed7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6200" y="3984114"/>
            <a:ext cx="4828486" cy="26435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these other buttons for?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only buttons you’ll use in Math 111 are the ones with the blue arrows: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You’ll learn about the other ones if you take higher level math classes.</a:t>
            </a:r>
            <a:endParaRPr lang="en-US" dirty="0"/>
          </a:p>
        </p:txBody>
      </p:sp>
      <p:pic>
        <p:nvPicPr>
          <p:cNvPr id="4" name="Picture 3" descr="eqed8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2514600"/>
            <a:ext cx="4662143" cy="255250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This is how it looks when you’re done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Type </a:t>
            </a:r>
            <a:r>
              <a:rPr lang="en-US" smtClean="0"/>
              <a:t>your explanation </a:t>
            </a:r>
            <a:r>
              <a:rPr lang="en-US" dirty="0" smtClean="0"/>
              <a:t>or click on the Equation Editor icon to start another. 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4" descr="eqed9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133600"/>
            <a:ext cx="5504762" cy="301904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173</Words>
  <Application>Microsoft Office PowerPoint</Application>
  <PresentationFormat>On-screen Show (4:3)</PresentationFormat>
  <Paragraphs>74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Blackboard Equation Editor</vt:lpstr>
      <vt:lpstr>Inside the Discussion Board reply to a message or start a new thread</vt:lpstr>
      <vt:lpstr>The WebEQ  Equation Editor opens in a new window</vt:lpstr>
      <vt:lpstr>The Equation Editor works by a series of templates.</vt:lpstr>
      <vt:lpstr>The template appears on the screen, and you fill in the boxes</vt:lpstr>
      <vt:lpstr>Finish the equation</vt:lpstr>
      <vt:lpstr>What are these other buttons for?</vt:lpstr>
      <vt:lpstr>This is how it looks when you’re done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Blackboard Equation Editor</dc:title>
  <dc:creator>Betsy McCall</dc:creator>
  <cp:lastModifiedBy>Betsy McCall</cp:lastModifiedBy>
  <cp:revision>4</cp:revision>
  <dcterms:created xsi:type="dcterms:W3CDTF">2008-08-02T20:28:10Z</dcterms:created>
  <dcterms:modified xsi:type="dcterms:W3CDTF">2008-08-02T21:07:56Z</dcterms:modified>
</cp:coreProperties>
</file>