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ppt/theme/themeOverride56.xml" ContentType="application/vnd.openxmlformats-officedocument.themeOverr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theme/themeOverride60.xml" ContentType="application/vnd.openxmlformats-officedocument.themeOverride+xml"/>
  <Override PartName="/ppt/theme/themeOverride61.xml" ContentType="application/vnd.openxmlformats-officedocument.themeOverride+xml"/>
  <Override PartName="/ppt/theme/themeOverride62.xml" ContentType="application/vnd.openxmlformats-officedocument.themeOverride+xml"/>
  <Override PartName="/ppt/theme/themeOverride63.xml" ContentType="application/vnd.openxmlformats-officedocument.themeOverride+xml"/>
  <Override PartName="/ppt/theme/themeOverride64.xml" ContentType="application/vnd.openxmlformats-officedocument.themeOverride+xml"/>
  <Override PartName="/ppt/theme/themeOverride6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 id="2147483796" r:id="rId2"/>
  </p:sldMasterIdLst>
  <p:notesMasterIdLst>
    <p:notesMasterId r:id="rId69"/>
  </p:notesMasterIdLst>
  <p:handoutMasterIdLst>
    <p:handoutMasterId r:id="rId70"/>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Lst>
  <p:sldSz cx="9144000" cy="6858000" type="screen4x3"/>
  <p:notesSz cx="9296400" cy="6881813"/>
  <p:defaultTextStyle>
    <a:defPPr>
      <a:defRPr lang="en-US"/>
    </a:defPPr>
    <a:lvl1pPr algn="l" rtl="0" eaLnBrk="0" fontAlgn="base" hangingPunct="0">
      <a:spcBef>
        <a:spcPct val="0"/>
      </a:spcBef>
      <a:spcAft>
        <a:spcPct val="0"/>
      </a:spcAft>
      <a:defRPr kern="1200">
        <a:solidFill>
          <a:schemeClr val="tx1"/>
        </a:solidFill>
        <a:latin typeface="Tahoma" charset="0"/>
        <a:ea typeface="Arial" charset="0"/>
        <a:cs typeface="Arial" charset="0"/>
      </a:defRPr>
    </a:lvl1pPr>
    <a:lvl2pPr marL="457200" algn="l" rtl="0" eaLnBrk="0" fontAlgn="base" hangingPunct="0">
      <a:spcBef>
        <a:spcPct val="0"/>
      </a:spcBef>
      <a:spcAft>
        <a:spcPct val="0"/>
      </a:spcAft>
      <a:defRPr kern="1200">
        <a:solidFill>
          <a:schemeClr val="tx1"/>
        </a:solidFill>
        <a:latin typeface="Tahoma" charset="0"/>
        <a:ea typeface="Arial" charset="0"/>
        <a:cs typeface="Arial" charset="0"/>
      </a:defRPr>
    </a:lvl2pPr>
    <a:lvl3pPr marL="914400" algn="l" rtl="0" eaLnBrk="0" fontAlgn="base" hangingPunct="0">
      <a:spcBef>
        <a:spcPct val="0"/>
      </a:spcBef>
      <a:spcAft>
        <a:spcPct val="0"/>
      </a:spcAft>
      <a:defRPr kern="1200">
        <a:solidFill>
          <a:schemeClr val="tx1"/>
        </a:solidFill>
        <a:latin typeface="Tahoma" charset="0"/>
        <a:ea typeface="Arial" charset="0"/>
        <a:cs typeface="Arial" charset="0"/>
      </a:defRPr>
    </a:lvl3pPr>
    <a:lvl4pPr marL="1371600" algn="l" rtl="0" eaLnBrk="0" fontAlgn="base" hangingPunct="0">
      <a:spcBef>
        <a:spcPct val="0"/>
      </a:spcBef>
      <a:spcAft>
        <a:spcPct val="0"/>
      </a:spcAft>
      <a:defRPr kern="1200">
        <a:solidFill>
          <a:schemeClr val="tx1"/>
        </a:solidFill>
        <a:latin typeface="Tahoma" charset="0"/>
        <a:ea typeface="Arial" charset="0"/>
        <a:cs typeface="Arial" charset="0"/>
      </a:defRPr>
    </a:lvl4pPr>
    <a:lvl5pPr marL="1828800" algn="l" rtl="0" eaLnBrk="0" fontAlgn="base" hangingPunct="0">
      <a:spcBef>
        <a:spcPct val="0"/>
      </a:spcBef>
      <a:spcAft>
        <a:spcPct val="0"/>
      </a:spcAft>
      <a:defRPr kern="1200">
        <a:solidFill>
          <a:schemeClr val="tx1"/>
        </a:solidFill>
        <a:latin typeface="Tahoma" charset="0"/>
        <a:ea typeface="Arial" charset="0"/>
        <a:cs typeface="Arial" charset="0"/>
      </a:defRPr>
    </a:lvl5pPr>
    <a:lvl6pPr marL="2286000" algn="l" defTabSz="914400" rtl="0" eaLnBrk="1" latinLnBrk="0" hangingPunct="1">
      <a:defRPr kern="1200">
        <a:solidFill>
          <a:schemeClr val="tx1"/>
        </a:solidFill>
        <a:latin typeface="Tahoma" charset="0"/>
        <a:ea typeface="Arial" charset="0"/>
        <a:cs typeface="Arial" charset="0"/>
      </a:defRPr>
    </a:lvl6pPr>
    <a:lvl7pPr marL="2743200" algn="l" defTabSz="914400" rtl="0" eaLnBrk="1" latinLnBrk="0" hangingPunct="1">
      <a:defRPr kern="1200">
        <a:solidFill>
          <a:schemeClr val="tx1"/>
        </a:solidFill>
        <a:latin typeface="Tahoma" charset="0"/>
        <a:ea typeface="Arial" charset="0"/>
        <a:cs typeface="Arial" charset="0"/>
      </a:defRPr>
    </a:lvl7pPr>
    <a:lvl8pPr marL="3200400" algn="l" defTabSz="914400" rtl="0" eaLnBrk="1" latinLnBrk="0" hangingPunct="1">
      <a:defRPr kern="1200">
        <a:solidFill>
          <a:schemeClr val="tx1"/>
        </a:solidFill>
        <a:latin typeface="Tahoma" charset="0"/>
        <a:ea typeface="Arial" charset="0"/>
        <a:cs typeface="Arial" charset="0"/>
      </a:defRPr>
    </a:lvl8pPr>
    <a:lvl9pPr marL="3657600" algn="l" defTabSz="914400" rtl="0" eaLnBrk="1" latinLnBrk="0" hangingPunct="1">
      <a:defRPr kern="1200">
        <a:solidFill>
          <a:schemeClr val="tx1"/>
        </a:solidFill>
        <a:latin typeface="Tahoma" charset="0"/>
        <a:ea typeface="Arial" charset="0"/>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p:restoredTop sz="94579"/>
  </p:normalViewPr>
  <p:slideViewPr>
    <p:cSldViewPr>
      <p:cViewPr>
        <p:scale>
          <a:sx n="79" d="100"/>
          <a:sy n="79" d="100"/>
        </p:scale>
        <p:origin x="-636" y="-4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44091"/>
          </a:xfrm>
          <a:prstGeom prst="rect">
            <a:avLst/>
          </a:prstGeom>
        </p:spPr>
        <p:txBody>
          <a:bodyPr vert="horz" wrap="square" lIns="92446" tIns="46223" rIns="92446" bIns="46223" numCol="1" anchor="t" anchorCtr="0" compatLnSpc="1">
            <a:prstTxWarp prst="textNoShape">
              <a:avLst/>
            </a:prstTxWarp>
          </a:bodyPr>
          <a:lstStyle>
            <a:lvl1pPr eaLnBrk="1" hangingPunct="1">
              <a:defRPr sz="1200"/>
            </a:lvl1pPr>
          </a:lstStyle>
          <a:p>
            <a:endParaRPr lang="en-US" altLang="en-US"/>
          </a:p>
        </p:txBody>
      </p:sp>
      <p:sp>
        <p:nvSpPr>
          <p:cNvPr id="3" name="Date Placeholder 2"/>
          <p:cNvSpPr>
            <a:spLocks noGrp="1"/>
          </p:cNvSpPr>
          <p:nvPr>
            <p:ph type="dt" sz="quarter" idx="1"/>
          </p:nvPr>
        </p:nvSpPr>
        <p:spPr>
          <a:xfrm>
            <a:off x="5265810" y="0"/>
            <a:ext cx="4028440" cy="344091"/>
          </a:xfrm>
          <a:prstGeom prst="rect">
            <a:avLst/>
          </a:prstGeom>
        </p:spPr>
        <p:txBody>
          <a:bodyPr vert="horz" wrap="square" lIns="92446" tIns="46223" rIns="92446" bIns="46223" numCol="1" anchor="t" anchorCtr="0" compatLnSpc="1">
            <a:prstTxWarp prst="textNoShape">
              <a:avLst/>
            </a:prstTxWarp>
          </a:bodyPr>
          <a:lstStyle>
            <a:lvl1pPr algn="r" eaLnBrk="1" hangingPunct="1">
              <a:defRPr sz="1200"/>
            </a:lvl1pPr>
          </a:lstStyle>
          <a:p>
            <a:fld id="{9E1994D3-CA8A-EE4E-A197-708219ABC431}" type="datetimeFigureOut">
              <a:rPr lang="en-US" altLang="en-US"/>
              <a:pPr/>
              <a:t>5/2/2017</a:t>
            </a:fld>
            <a:endParaRPr lang="en-US" altLang="en-US"/>
          </a:p>
        </p:txBody>
      </p:sp>
      <p:sp>
        <p:nvSpPr>
          <p:cNvPr id="4" name="Footer Placeholder 3"/>
          <p:cNvSpPr>
            <a:spLocks noGrp="1"/>
          </p:cNvSpPr>
          <p:nvPr>
            <p:ph type="ftr" sz="quarter" idx="2"/>
          </p:nvPr>
        </p:nvSpPr>
        <p:spPr>
          <a:xfrm>
            <a:off x="1" y="6536528"/>
            <a:ext cx="4028440" cy="344091"/>
          </a:xfrm>
          <a:prstGeom prst="rect">
            <a:avLst/>
          </a:prstGeom>
        </p:spPr>
        <p:txBody>
          <a:bodyPr vert="horz" wrap="square" lIns="92446" tIns="46223" rIns="92446" bIns="46223" numCol="1" anchor="b" anchorCtr="0" compatLnSpc="1">
            <a:prstTxWarp prst="textNoShape">
              <a:avLst/>
            </a:prstTxWarp>
          </a:bodyPr>
          <a:lstStyle>
            <a:lvl1pPr eaLnBrk="1" hangingPunct="1">
              <a:defRPr sz="1200"/>
            </a:lvl1pPr>
          </a:lstStyle>
          <a:p>
            <a:endParaRPr lang="en-US" altLang="en-US"/>
          </a:p>
        </p:txBody>
      </p:sp>
      <p:sp>
        <p:nvSpPr>
          <p:cNvPr id="5" name="Slide Number Placeholder 4"/>
          <p:cNvSpPr>
            <a:spLocks noGrp="1"/>
          </p:cNvSpPr>
          <p:nvPr>
            <p:ph type="sldNum" sz="quarter" idx="3"/>
          </p:nvPr>
        </p:nvSpPr>
        <p:spPr>
          <a:xfrm>
            <a:off x="5265810" y="6536528"/>
            <a:ext cx="4028440" cy="344091"/>
          </a:xfrm>
          <a:prstGeom prst="rect">
            <a:avLst/>
          </a:prstGeom>
        </p:spPr>
        <p:txBody>
          <a:bodyPr vert="horz" wrap="square" lIns="92446" tIns="46223" rIns="92446" bIns="46223" numCol="1" anchor="b" anchorCtr="0" compatLnSpc="1">
            <a:prstTxWarp prst="textNoShape">
              <a:avLst/>
            </a:prstTxWarp>
          </a:bodyPr>
          <a:lstStyle>
            <a:lvl1pPr algn="r" eaLnBrk="1" hangingPunct="1">
              <a:defRPr sz="1200"/>
            </a:lvl1pPr>
          </a:lstStyle>
          <a:p>
            <a:fld id="{E665E9FB-57AF-BD49-990F-40CADF41D440}" type="slidenum">
              <a:rPr lang="en-US" altLang="en-US"/>
              <a:pPr/>
              <a:t>‹#›</a:t>
            </a:fld>
            <a:endParaRPr lang="en-US" altLang="en-US"/>
          </a:p>
        </p:txBody>
      </p:sp>
    </p:spTree>
    <p:extLst>
      <p:ext uri="{BB962C8B-B14F-4D97-AF65-F5344CB8AC3E}">
        <p14:creationId xmlns:p14="http://schemas.microsoft.com/office/powerpoint/2010/main" val="1938431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1" y="0"/>
            <a:ext cx="4028440" cy="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80227" name="Rectangle 3"/>
          <p:cNvSpPr>
            <a:spLocks noGrp="1" noChangeArrowheads="1"/>
          </p:cNvSpPr>
          <p:nvPr>
            <p:ph type="dt" idx="1"/>
          </p:nvPr>
        </p:nvSpPr>
        <p:spPr bwMode="auto">
          <a:xfrm>
            <a:off x="5265810" y="0"/>
            <a:ext cx="4028440" cy="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72708" name="Rectangle 4"/>
          <p:cNvSpPr>
            <a:spLocks noGrp="1" noRot="1" noChangeAspect="1" noChangeArrowheads="1" noTextEdit="1"/>
          </p:cNvSpPr>
          <p:nvPr>
            <p:ph type="sldImg" idx="2"/>
          </p:nvPr>
        </p:nvSpPr>
        <p:spPr bwMode="auto">
          <a:xfrm>
            <a:off x="2927350" y="515938"/>
            <a:ext cx="3443288" cy="2581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 xmlns:ma14="http://schemas.microsoft.com/office/mac/drawingml/2011/main" val="1"/>
            </a:ext>
          </a:extLst>
        </p:spPr>
      </p:sp>
      <p:sp>
        <p:nvSpPr>
          <p:cNvPr id="180229" name="Rectangle 5"/>
          <p:cNvSpPr>
            <a:spLocks noGrp="1" noChangeArrowheads="1"/>
          </p:cNvSpPr>
          <p:nvPr>
            <p:ph type="body" sz="quarter" idx="3"/>
          </p:nvPr>
        </p:nvSpPr>
        <p:spPr bwMode="auto">
          <a:xfrm>
            <a:off x="929641" y="3268861"/>
            <a:ext cx="7437119" cy="3096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80230" name="Rectangle 6"/>
          <p:cNvSpPr>
            <a:spLocks noGrp="1" noChangeArrowheads="1"/>
          </p:cNvSpPr>
          <p:nvPr>
            <p:ph type="ftr" sz="quarter" idx="4"/>
          </p:nvPr>
        </p:nvSpPr>
        <p:spPr bwMode="auto">
          <a:xfrm>
            <a:off x="1" y="6536528"/>
            <a:ext cx="4028440" cy="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80231" name="Rectangle 7"/>
          <p:cNvSpPr>
            <a:spLocks noGrp="1" noChangeArrowheads="1"/>
          </p:cNvSpPr>
          <p:nvPr>
            <p:ph type="sldNum" sz="quarter" idx="5"/>
          </p:nvPr>
        </p:nvSpPr>
        <p:spPr bwMode="auto">
          <a:xfrm>
            <a:off x="5265810" y="6536528"/>
            <a:ext cx="4028440" cy="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46" tIns="46223" rIns="92446" bIns="46223" numCol="1" anchor="b" anchorCtr="0" compatLnSpc="1">
            <a:prstTxWarp prst="textNoShape">
              <a:avLst/>
            </a:prstTxWarp>
          </a:bodyPr>
          <a:lstStyle>
            <a:lvl1pPr algn="r" eaLnBrk="1" hangingPunct="1">
              <a:defRPr sz="1200">
                <a:latin typeface="Arial" charset="0"/>
              </a:defRPr>
            </a:lvl1pPr>
          </a:lstStyle>
          <a:p>
            <a:fld id="{55798BC2-3533-8047-8A2A-2CD0F2ADAA84}" type="slidenum">
              <a:rPr lang="en-US" altLang="en-US"/>
              <a:pPr/>
              <a:t>‹#›</a:t>
            </a:fld>
            <a:endParaRPr lang="en-US" altLang="en-US"/>
          </a:p>
        </p:txBody>
      </p:sp>
    </p:spTree>
    <p:extLst>
      <p:ext uri="{BB962C8B-B14F-4D97-AF65-F5344CB8AC3E}">
        <p14:creationId xmlns:p14="http://schemas.microsoft.com/office/powerpoint/2010/main" val="7658599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ea typeface="+mn-ea"/>
              </a:endParaRPr>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2101"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132105"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n-US" altLang="en-US" noProof="0" smtClean="0"/>
              <a:t>Click to edit Master title style</a:t>
            </a:r>
          </a:p>
        </p:txBody>
      </p:sp>
      <p:sp>
        <p:nvSpPr>
          <p:cNvPr id="7" name="Rectangle 6"/>
          <p:cNvSpPr>
            <a:spLocks noGrp="1" noChangeArrowheads="1"/>
          </p:cNvSpPr>
          <p:nvPr>
            <p:ph type="dt" sz="quarter" idx="10"/>
          </p:nvPr>
        </p:nvSpPr>
        <p:spPr/>
        <p:txBody>
          <a:bodyPr/>
          <a:lstStyle>
            <a:lvl1pPr>
              <a:defRPr/>
            </a:lvl1pPr>
          </a:lstStyle>
          <a:p>
            <a:endParaRPr lang="en-US" altLang="en-US"/>
          </a:p>
        </p:txBody>
      </p:sp>
      <p:sp>
        <p:nvSpPr>
          <p:cNvPr id="8" name="Rectangle 7"/>
          <p:cNvSpPr>
            <a:spLocks noGrp="1" noChangeArrowheads="1"/>
          </p:cNvSpPr>
          <p:nvPr>
            <p:ph type="ftr" sz="quarter" idx="11"/>
          </p:nvPr>
        </p:nvSpPr>
        <p:spPr/>
        <p:txBody>
          <a:bodyPr/>
          <a:lstStyle>
            <a:lvl1pPr>
              <a:defRPr/>
            </a:lvl1pPr>
          </a:lstStyle>
          <a:p>
            <a:endParaRPr lang="en-US" altLang="en-US"/>
          </a:p>
        </p:txBody>
      </p:sp>
      <p:sp>
        <p:nvSpPr>
          <p:cNvPr id="9" name="Rectangle 8"/>
          <p:cNvSpPr>
            <a:spLocks noGrp="1" noChangeArrowheads="1"/>
          </p:cNvSpPr>
          <p:nvPr>
            <p:ph type="sldNum" sz="quarter" idx="12"/>
          </p:nvPr>
        </p:nvSpPr>
        <p:spPr/>
        <p:txBody>
          <a:bodyPr/>
          <a:lstStyle>
            <a:lvl1pPr>
              <a:defRPr/>
            </a:lvl1pPr>
          </a:lstStyle>
          <a:p>
            <a:fld id="{4A6BF031-9E4A-2F4C-A34F-AFD9F490319C}" type="slidenum">
              <a:rPr lang="en-US" altLang="en-US"/>
              <a:pPr/>
              <a:t>‹#›</a:t>
            </a:fld>
            <a:endParaRPr lang="en-US" altLang="en-US"/>
          </a:p>
        </p:txBody>
      </p:sp>
    </p:spTree>
    <p:extLst>
      <p:ext uri="{BB962C8B-B14F-4D97-AF65-F5344CB8AC3E}">
        <p14:creationId xmlns:p14="http://schemas.microsoft.com/office/powerpoint/2010/main" val="890882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en-US"/>
          </a:p>
        </p:txBody>
      </p:sp>
      <p:sp>
        <p:nvSpPr>
          <p:cNvPr id="5" name="Rectangle 8"/>
          <p:cNvSpPr>
            <a:spLocks noGrp="1" noChangeArrowheads="1"/>
          </p:cNvSpPr>
          <p:nvPr>
            <p:ph type="ftr" sz="quarter" idx="11"/>
          </p:nvPr>
        </p:nvSpPr>
        <p:spPr>
          <a:ln/>
        </p:spPr>
        <p:txBody>
          <a:bodyPr/>
          <a:lstStyle>
            <a:lvl1pPr>
              <a:defRPr/>
            </a:lvl1pPr>
          </a:lstStyle>
          <a:p>
            <a:endParaRPr lang="en-US" altLang="en-US"/>
          </a:p>
        </p:txBody>
      </p:sp>
      <p:sp>
        <p:nvSpPr>
          <p:cNvPr id="6" name="Rectangle 9"/>
          <p:cNvSpPr>
            <a:spLocks noGrp="1" noChangeArrowheads="1"/>
          </p:cNvSpPr>
          <p:nvPr>
            <p:ph type="sldNum" sz="quarter" idx="12"/>
          </p:nvPr>
        </p:nvSpPr>
        <p:spPr>
          <a:ln/>
        </p:spPr>
        <p:txBody>
          <a:bodyPr/>
          <a:lstStyle>
            <a:lvl1pPr>
              <a:defRPr/>
            </a:lvl1pPr>
          </a:lstStyle>
          <a:p>
            <a:fld id="{6695B6E5-651D-3F44-B737-1926AD4D1138}" type="slidenum">
              <a:rPr lang="en-US" altLang="en-US"/>
              <a:pPr/>
              <a:t>‹#›</a:t>
            </a:fld>
            <a:endParaRPr lang="en-US" altLang="en-US"/>
          </a:p>
        </p:txBody>
      </p:sp>
    </p:spTree>
    <p:extLst>
      <p:ext uri="{BB962C8B-B14F-4D97-AF65-F5344CB8AC3E}">
        <p14:creationId xmlns:p14="http://schemas.microsoft.com/office/powerpoint/2010/main" val="1884135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endParaRPr lang="en-US" altLang="en-US"/>
          </a:p>
        </p:txBody>
      </p:sp>
      <p:sp>
        <p:nvSpPr>
          <p:cNvPr id="5" name="Rectangle 8"/>
          <p:cNvSpPr>
            <a:spLocks noGrp="1" noChangeArrowheads="1"/>
          </p:cNvSpPr>
          <p:nvPr>
            <p:ph type="ftr" sz="quarter" idx="11"/>
          </p:nvPr>
        </p:nvSpPr>
        <p:spPr>
          <a:ln/>
        </p:spPr>
        <p:txBody>
          <a:bodyPr/>
          <a:lstStyle>
            <a:lvl1pPr>
              <a:defRPr/>
            </a:lvl1pPr>
          </a:lstStyle>
          <a:p>
            <a:endParaRPr lang="en-US" altLang="en-US"/>
          </a:p>
        </p:txBody>
      </p:sp>
      <p:sp>
        <p:nvSpPr>
          <p:cNvPr id="6" name="Rectangle 9"/>
          <p:cNvSpPr>
            <a:spLocks noGrp="1" noChangeArrowheads="1"/>
          </p:cNvSpPr>
          <p:nvPr>
            <p:ph type="sldNum" sz="quarter" idx="12"/>
          </p:nvPr>
        </p:nvSpPr>
        <p:spPr>
          <a:ln/>
        </p:spPr>
        <p:txBody>
          <a:bodyPr/>
          <a:lstStyle>
            <a:lvl1pPr>
              <a:defRPr/>
            </a:lvl1pPr>
          </a:lstStyle>
          <a:p>
            <a:fld id="{E15F126D-CC3E-4E4D-8F74-0DE8FA19F25F}" type="slidenum">
              <a:rPr lang="en-US" altLang="en-US"/>
              <a:pPr/>
              <a:t>‹#›</a:t>
            </a:fld>
            <a:endParaRPr lang="en-US" altLang="en-US"/>
          </a:p>
        </p:txBody>
      </p:sp>
    </p:spTree>
    <p:extLst>
      <p:ext uri="{BB962C8B-B14F-4D97-AF65-F5344CB8AC3E}">
        <p14:creationId xmlns:p14="http://schemas.microsoft.com/office/powerpoint/2010/main" val="2022805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endParaRPr lang="en-US" altLang="en-US"/>
          </a:p>
        </p:txBody>
      </p:sp>
      <p:sp>
        <p:nvSpPr>
          <p:cNvPr id="6" name="Rectangle 8"/>
          <p:cNvSpPr>
            <a:spLocks noGrp="1" noChangeArrowheads="1"/>
          </p:cNvSpPr>
          <p:nvPr>
            <p:ph type="ftr" sz="quarter" idx="11"/>
          </p:nvPr>
        </p:nvSpPr>
        <p:spPr>
          <a:ln/>
        </p:spPr>
        <p:txBody>
          <a:bodyPr/>
          <a:lstStyle>
            <a:lvl1pPr>
              <a:defRPr/>
            </a:lvl1pPr>
          </a:lstStyle>
          <a:p>
            <a:endParaRPr lang="en-US" altLang="en-US"/>
          </a:p>
        </p:txBody>
      </p:sp>
      <p:sp>
        <p:nvSpPr>
          <p:cNvPr id="7" name="Rectangle 9"/>
          <p:cNvSpPr>
            <a:spLocks noGrp="1" noChangeArrowheads="1"/>
          </p:cNvSpPr>
          <p:nvPr>
            <p:ph type="sldNum" sz="quarter" idx="12"/>
          </p:nvPr>
        </p:nvSpPr>
        <p:spPr>
          <a:ln/>
        </p:spPr>
        <p:txBody>
          <a:bodyPr/>
          <a:lstStyle>
            <a:lvl1pPr>
              <a:defRPr/>
            </a:lvl1pPr>
          </a:lstStyle>
          <a:p>
            <a:fld id="{9EBB9EFF-CD32-514E-B557-3C3C44E222EE}" type="slidenum">
              <a:rPr lang="en-US" altLang="en-US"/>
              <a:pPr/>
              <a:t>‹#›</a:t>
            </a:fld>
            <a:endParaRPr lang="en-US" altLang="en-US"/>
          </a:p>
        </p:txBody>
      </p:sp>
    </p:spTree>
    <p:extLst>
      <p:ext uri="{BB962C8B-B14F-4D97-AF65-F5344CB8AC3E}">
        <p14:creationId xmlns:p14="http://schemas.microsoft.com/office/powerpoint/2010/main" val="478103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endParaRPr lang="en-US" altLang="en-US"/>
          </a:p>
        </p:txBody>
      </p:sp>
      <p:sp>
        <p:nvSpPr>
          <p:cNvPr id="8" name="Rectangle 8"/>
          <p:cNvSpPr>
            <a:spLocks noGrp="1" noChangeArrowheads="1"/>
          </p:cNvSpPr>
          <p:nvPr>
            <p:ph type="ftr" sz="quarter" idx="11"/>
          </p:nvPr>
        </p:nvSpPr>
        <p:spPr>
          <a:ln/>
        </p:spPr>
        <p:txBody>
          <a:bodyPr/>
          <a:lstStyle>
            <a:lvl1pPr>
              <a:defRPr/>
            </a:lvl1pPr>
          </a:lstStyle>
          <a:p>
            <a:endParaRPr lang="en-US" altLang="en-US"/>
          </a:p>
        </p:txBody>
      </p:sp>
      <p:sp>
        <p:nvSpPr>
          <p:cNvPr id="9" name="Rectangle 9"/>
          <p:cNvSpPr>
            <a:spLocks noGrp="1" noChangeArrowheads="1"/>
          </p:cNvSpPr>
          <p:nvPr>
            <p:ph type="sldNum" sz="quarter" idx="12"/>
          </p:nvPr>
        </p:nvSpPr>
        <p:spPr>
          <a:ln/>
        </p:spPr>
        <p:txBody>
          <a:bodyPr/>
          <a:lstStyle>
            <a:lvl1pPr>
              <a:defRPr/>
            </a:lvl1pPr>
          </a:lstStyle>
          <a:p>
            <a:fld id="{3B06E686-3360-2F49-B68A-2AFA0662D3EC}" type="slidenum">
              <a:rPr lang="en-US" altLang="en-US"/>
              <a:pPr/>
              <a:t>‹#›</a:t>
            </a:fld>
            <a:endParaRPr lang="en-US" altLang="en-US"/>
          </a:p>
        </p:txBody>
      </p:sp>
    </p:spTree>
    <p:extLst>
      <p:ext uri="{BB962C8B-B14F-4D97-AF65-F5344CB8AC3E}">
        <p14:creationId xmlns:p14="http://schemas.microsoft.com/office/powerpoint/2010/main" val="1749369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endParaRPr lang="en-US" altLang="en-US"/>
          </a:p>
        </p:txBody>
      </p:sp>
      <p:sp>
        <p:nvSpPr>
          <p:cNvPr id="4" name="Rectangle 8"/>
          <p:cNvSpPr>
            <a:spLocks noGrp="1" noChangeArrowheads="1"/>
          </p:cNvSpPr>
          <p:nvPr>
            <p:ph type="ftr" sz="quarter" idx="11"/>
          </p:nvPr>
        </p:nvSpPr>
        <p:spPr>
          <a:ln/>
        </p:spPr>
        <p:txBody>
          <a:bodyPr/>
          <a:lstStyle>
            <a:lvl1pPr>
              <a:defRPr/>
            </a:lvl1pPr>
          </a:lstStyle>
          <a:p>
            <a:endParaRPr lang="en-US" altLang="en-US"/>
          </a:p>
        </p:txBody>
      </p:sp>
      <p:sp>
        <p:nvSpPr>
          <p:cNvPr id="5" name="Rectangle 9"/>
          <p:cNvSpPr>
            <a:spLocks noGrp="1" noChangeArrowheads="1"/>
          </p:cNvSpPr>
          <p:nvPr>
            <p:ph type="sldNum" sz="quarter" idx="12"/>
          </p:nvPr>
        </p:nvSpPr>
        <p:spPr>
          <a:ln/>
        </p:spPr>
        <p:txBody>
          <a:bodyPr/>
          <a:lstStyle>
            <a:lvl1pPr>
              <a:defRPr/>
            </a:lvl1pPr>
          </a:lstStyle>
          <a:p>
            <a:fld id="{97464246-F614-5748-A659-489A63058AB4}" type="slidenum">
              <a:rPr lang="en-US" altLang="en-US"/>
              <a:pPr/>
              <a:t>‹#›</a:t>
            </a:fld>
            <a:endParaRPr lang="en-US" altLang="en-US"/>
          </a:p>
        </p:txBody>
      </p:sp>
    </p:spTree>
    <p:extLst>
      <p:ext uri="{BB962C8B-B14F-4D97-AF65-F5344CB8AC3E}">
        <p14:creationId xmlns:p14="http://schemas.microsoft.com/office/powerpoint/2010/main" val="448575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endParaRPr lang="en-US" altLang="en-US"/>
          </a:p>
        </p:txBody>
      </p:sp>
      <p:sp>
        <p:nvSpPr>
          <p:cNvPr id="3" name="Rectangle 8"/>
          <p:cNvSpPr>
            <a:spLocks noGrp="1" noChangeArrowheads="1"/>
          </p:cNvSpPr>
          <p:nvPr>
            <p:ph type="ftr" sz="quarter" idx="11"/>
          </p:nvPr>
        </p:nvSpPr>
        <p:spPr>
          <a:ln/>
        </p:spPr>
        <p:txBody>
          <a:bodyPr/>
          <a:lstStyle>
            <a:lvl1pPr>
              <a:defRPr/>
            </a:lvl1pPr>
          </a:lstStyle>
          <a:p>
            <a:endParaRPr lang="en-US" altLang="en-US"/>
          </a:p>
        </p:txBody>
      </p:sp>
      <p:sp>
        <p:nvSpPr>
          <p:cNvPr id="4" name="Rectangle 9"/>
          <p:cNvSpPr>
            <a:spLocks noGrp="1" noChangeArrowheads="1"/>
          </p:cNvSpPr>
          <p:nvPr>
            <p:ph type="sldNum" sz="quarter" idx="12"/>
          </p:nvPr>
        </p:nvSpPr>
        <p:spPr>
          <a:ln/>
        </p:spPr>
        <p:txBody>
          <a:bodyPr/>
          <a:lstStyle>
            <a:lvl1pPr>
              <a:defRPr/>
            </a:lvl1pPr>
          </a:lstStyle>
          <a:p>
            <a:fld id="{2E83BB74-9D56-194A-B33D-2361FB305393}" type="slidenum">
              <a:rPr lang="en-US" altLang="en-US"/>
              <a:pPr/>
              <a:t>‹#›</a:t>
            </a:fld>
            <a:endParaRPr lang="en-US" altLang="en-US"/>
          </a:p>
        </p:txBody>
      </p:sp>
    </p:spTree>
    <p:extLst>
      <p:ext uri="{BB962C8B-B14F-4D97-AF65-F5344CB8AC3E}">
        <p14:creationId xmlns:p14="http://schemas.microsoft.com/office/powerpoint/2010/main" val="1537869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en-US"/>
          </a:p>
        </p:txBody>
      </p:sp>
      <p:sp>
        <p:nvSpPr>
          <p:cNvPr id="6" name="Rectangle 8"/>
          <p:cNvSpPr>
            <a:spLocks noGrp="1" noChangeArrowheads="1"/>
          </p:cNvSpPr>
          <p:nvPr>
            <p:ph type="ftr" sz="quarter" idx="11"/>
          </p:nvPr>
        </p:nvSpPr>
        <p:spPr>
          <a:ln/>
        </p:spPr>
        <p:txBody>
          <a:bodyPr/>
          <a:lstStyle>
            <a:lvl1pPr>
              <a:defRPr/>
            </a:lvl1pPr>
          </a:lstStyle>
          <a:p>
            <a:endParaRPr lang="en-US" altLang="en-US"/>
          </a:p>
        </p:txBody>
      </p:sp>
      <p:sp>
        <p:nvSpPr>
          <p:cNvPr id="7" name="Rectangle 9"/>
          <p:cNvSpPr>
            <a:spLocks noGrp="1" noChangeArrowheads="1"/>
          </p:cNvSpPr>
          <p:nvPr>
            <p:ph type="sldNum" sz="quarter" idx="12"/>
          </p:nvPr>
        </p:nvSpPr>
        <p:spPr>
          <a:ln/>
        </p:spPr>
        <p:txBody>
          <a:bodyPr/>
          <a:lstStyle>
            <a:lvl1pPr>
              <a:defRPr/>
            </a:lvl1pPr>
          </a:lstStyle>
          <a:p>
            <a:fld id="{90303B90-193D-8448-BF17-4928517082ED}" type="slidenum">
              <a:rPr lang="en-US" altLang="en-US"/>
              <a:pPr/>
              <a:t>‹#›</a:t>
            </a:fld>
            <a:endParaRPr lang="en-US" altLang="en-US"/>
          </a:p>
        </p:txBody>
      </p:sp>
    </p:spTree>
    <p:extLst>
      <p:ext uri="{BB962C8B-B14F-4D97-AF65-F5344CB8AC3E}">
        <p14:creationId xmlns:p14="http://schemas.microsoft.com/office/powerpoint/2010/main" val="2006961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en-US"/>
          </a:p>
        </p:txBody>
      </p:sp>
      <p:sp>
        <p:nvSpPr>
          <p:cNvPr id="6" name="Rectangle 8"/>
          <p:cNvSpPr>
            <a:spLocks noGrp="1" noChangeArrowheads="1"/>
          </p:cNvSpPr>
          <p:nvPr>
            <p:ph type="ftr" sz="quarter" idx="11"/>
          </p:nvPr>
        </p:nvSpPr>
        <p:spPr>
          <a:ln/>
        </p:spPr>
        <p:txBody>
          <a:bodyPr/>
          <a:lstStyle>
            <a:lvl1pPr>
              <a:defRPr/>
            </a:lvl1pPr>
          </a:lstStyle>
          <a:p>
            <a:endParaRPr lang="en-US" altLang="en-US"/>
          </a:p>
        </p:txBody>
      </p:sp>
      <p:sp>
        <p:nvSpPr>
          <p:cNvPr id="7" name="Rectangle 9"/>
          <p:cNvSpPr>
            <a:spLocks noGrp="1" noChangeArrowheads="1"/>
          </p:cNvSpPr>
          <p:nvPr>
            <p:ph type="sldNum" sz="quarter" idx="12"/>
          </p:nvPr>
        </p:nvSpPr>
        <p:spPr>
          <a:ln/>
        </p:spPr>
        <p:txBody>
          <a:bodyPr/>
          <a:lstStyle>
            <a:lvl1pPr>
              <a:defRPr/>
            </a:lvl1pPr>
          </a:lstStyle>
          <a:p>
            <a:fld id="{9FDC15AF-4304-AB46-B1C9-8DFB4B34EB1A}" type="slidenum">
              <a:rPr lang="en-US" altLang="en-US"/>
              <a:pPr/>
              <a:t>‹#›</a:t>
            </a:fld>
            <a:endParaRPr lang="en-US" altLang="en-US"/>
          </a:p>
        </p:txBody>
      </p:sp>
    </p:spTree>
    <p:extLst>
      <p:ext uri="{BB962C8B-B14F-4D97-AF65-F5344CB8AC3E}">
        <p14:creationId xmlns:p14="http://schemas.microsoft.com/office/powerpoint/2010/main" val="471934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en-US"/>
          </a:p>
        </p:txBody>
      </p:sp>
      <p:sp>
        <p:nvSpPr>
          <p:cNvPr id="5" name="Rectangle 8"/>
          <p:cNvSpPr>
            <a:spLocks noGrp="1" noChangeArrowheads="1"/>
          </p:cNvSpPr>
          <p:nvPr>
            <p:ph type="ftr" sz="quarter" idx="11"/>
          </p:nvPr>
        </p:nvSpPr>
        <p:spPr>
          <a:ln/>
        </p:spPr>
        <p:txBody>
          <a:bodyPr/>
          <a:lstStyle>
            <a:lvl1pPr>
              <a:defRPr/>
            </a:lvl1pPr>
          </a:lstStyle>
          <a:p>
            <a:endParaRPr lang="en-US" altLang="en-US"/>
          </a:p>
        </p:txBody>
      </p:sp>
      <p:sp>
        <p:nvSpPr>
          <p:cNvPr id="6" name="Rectangle 9"/>
          <p:cNvSpPr>
            <a:spLocks noGrp="1" noChangeArrowheads="1"/>
          </p:cNvSpPr>
          <p:nvPr>
            <p:ph type="sldNum" sz="quarter" idx="12"/>
          </p:nvPr>
        </p:nvSpPr>
        <p:spPr>
          <a:ln/>
        </p:spPr>
        <p:txBody>
          <a:bodyPr/>
          <a:lstStyle>
            <a:lvl1pPr>
              <a:defRPr/>
            </a:lvl1pPr>
          </a:lstStyle>
          <a:p>
            <a:fld id="{B971D50C-75C9-1A47-A2FD-4558A16697C7}" type="slidenum">
              <a:rPr lang="en-US" altLang="en-US"/>
              <a:pPr/>
              <a:t>‹#›</a:t>
            </a:fld>
            <a:endParaRPr lang="en-US" altLang="en-US"/>
          </a:p>
        </p:txBody>
      </p:sp>
    </p:spTree>
    <p:extLst>
      <p:ext uri="{BB962C8B-B14F-4D97-AF65-F5344CB8AC3E}">
        <p14:creationId xmlns:p14="http://schemas.microsoft.com/office/powerpoint/2010/main" val="1138604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en-US"/>
          </a:p>
        </p:txBody>
      </p:sp>
      <p:sp>
        <p:nvSpPr>
          <p:cNvPr id="5" name="Rectangle 8"/>
          <p:cNvSpPr>
            <a:spLocks noGrp="1" noChangeArrowheads="1"/>
          </p:cNvSpPr>
          <p:nvPr>
            <p:ph type="ftr" sz="quarter" idx="11"/>
          </p:nvPr>
        </p:nvSpPr>
        <p:spPr>
          <a:ln/>
        </p:spPr>
        <p:txBody>
          <a:bodyPr/>
          <a:lstStyle>
            <a:lvl1pPr>
              <a:defRPr/>
            </a:lvl1pPr>
          </a:lstStyle>
          <a:p>
            <a:endParaRPr lang="en-US" altLang="en-US"/>
          </a:p>
        </p:txBody>
      </p:sp>
      <p:sp>
        <p:nvSpPr>
          <p:cNvPr id="6" name="Rectangle 9"/>
          <p:cNvSpPr>
            <a:spLocks noGrp="1" noChangeArrowheads="1"/>
          </p:cNvSpPr>
          <p:nvPr>
            <p:ph type="sldNum" sz="quarter" idx="12"/>
          </p:nvPr>
        </p:nvSpPr>
        <p:spPr>
          <a:ln/>
        </p:spPr>
        <p:txBody>
          <a:bodyPr/>
          <a:lstStyle>
            <a:lvl1pPr>
              <a:defRPr/>
            </a:lvl1pPr>
          </a:lstStyle>
          <a:p>
            <a:fld id="{A0D778E1-5751-A74C-82C1-96291684EB38}" type="slidenum">
              <a:rPr lang="en-US" altLang="en-US"/>
              <a:pPr/>
              <a:t>‹#›</a:t>
            </a:fld>
            <a:endParaRPr lang="en-US" altLang="en-US"/>
          </a:p>
        </p:txBody>
      </p:sp>
    </p:spTree>
    <p:extLst>
      <p:ext uri="{BB962C8B-B14F-4D97-AF65-F5344CB8AC3E}">
        <p14:creationId xmlns:p14="http://schemas.microsoft.com/office/powerpoint/2010/main" val="297960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7681224-7BDA-734D-87DE-D024298FB8F4}" type="datetimeFigureOut">
              <a:rPr lang="en-US" altLang="en-US"/>
              <a:pPr/>
              <a:t>5/2/2017</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AC5DACD-D03E-B448-817D-D445D57E2693}" type="slidenum">
              <a:rPr lang="en-US" altLang="en-US"/>
              <a:pPr/>
              <a:t>‹#›</a:t>
            </a:fld>
            <a:endParaRPr lang="en-US" altLang="en-US"/>
          </a:p>
        </p:txBody>
      </p:sp>
    </p:spTree>
    <p:extLst>
      <p:ext uri="{BB962C8B-B14F-4D97-AF65-F5344CB8AC3E}">
        <p14:creationId xmlns:p14="http://schemas.microsoft.com/office/powerpoint/2010/main" val="2039893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292EF3F-736F-C742-A1F9-EB994B6B89B6}" type="datetimeFigureOut">
              <a:rPr lang="en-US" altLang="en-US"/>
              <a:pPr/>
              <a:t>5/2/2017</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AF8990D-97FF-1045-9BE3-82ADC2D0C4F7}" type="slidenum">
              <a:rPr lang="en-US" altLang="en-US"/>
              <a:pPr/>
              <a:t>‹#›</a:t>
            </a:fld>
            <a:endParaRPr lang="en-US" altLang="en-US"/>
          </a:p>
        </p:txBody>
      </p:sp>
    </p:spTree>
    <p:extLst>
      <p:ext uri="{BB962C8B-B14F-4D97-AF65-F5344CB8AC3E}">
        <p14:creationId xmlns:p14="http://schemas.microsoft.com/office/powerpoint/2010/main" val="2063449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93814E1-6387-C844-9F28-FFCABCF85FF8}" type="datetimeFigureOut">
              <a:rPr lang="en-US" altLang="en-US"/>
              <a:pPr/>
              <a:t>5/2/2017</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D72F1BD-6537-8640-8182-BDDFECAB93CC}" type="slidenum">
              <a:rPr lang="en-US" altLang="en-US"/>
              <a:pPr/>
              <a:t>‹#›</a:t>
            </a:fld>
            <a:endParaRPr lang="en-US" altLang="en-US"/>
          </a:p>
        </p:txBody>
      </p:sp>
    </p:spTree>
    <p:extLst>
      <p:ext uri="{BB962C8B-B14F-4D97-AF65-F5344CB8AC3E}">
        <p14:creationId xmlns:p14="http://schemas.microsoft.com/office/powerpoint/2010/main" val="690146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E80CB700-66AA-8949-A3C7-A03F30BD92B1}" type="datetimeFigureOut">
              <a:rPr lang="en-US" altLang="en-US"/>
              <a:pPr/>
              <a:t>5/2/2017</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5D1365F2-7A5D-B34D-8657-5CDB62D7A29B}" type="slidenum">
              <a:rPr lang="en-US" altLang="en-US"/>
              <a:pPr/>
              <a:t>‹#›</a:t>
            </a:fld>
            <a:endParaRPr lang="en-US" altLang="en-US"/>
          </a:p>
        </p:txBody>
      </p:sp>
    </p:spTree>
    <p:extLst>
      <p:ext uri="{BB962C8B-B14F-4D97-AF65-F5344CB8AC3E}">
        <p14:creationId xmlns:p14="http://schemas.microsoft.com/office/powerpoint/2010/main" val="730560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5D8F6D2-2CFD-EE4C-BA9E-D43ACB05AEBD}" type="datetimeFigureOut">
              <a:rPr lang="en-US" altLang="en-US"/>
              <a:pPr/>
              <a:t>5/2/2017</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1A3C9E5E-F1DF-5F4F-AB06-A53DFC5D21E2}" type="slidenum">
              <a:rPr lang="en-US" altLang="en-US"/>
              <a:pPr/>
              <a:t>‹#›</a:t>
            </a:fld>
            <a:endParaRPr lang="en-US" altLang="en-US"/>
          </a:p>
        </p:txBody>
      </p:sp>
    </p:spTree>
    <p:extLst>
      <p:ext uri="{BB962C8B-B14F-4D97-AF65-F5344CB8AC3E}">
        <p14:creationId xmlns:p14="http://schemas.microsoft.com/office/powerpoint/2010/main" val="1368280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8D8BA09B-2D2E-5E48-80AD-6FE5D78A4D03}" type="datetimeFigureOut">
              <a:rPr lang="en-US" altLang="en-US"/>
              <a:pPr/>
              <a:t>5/2/2017</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FE8F931F-7CD4-C34A-BB21-8522F14719C7}" type="slidenum">
              <a:rPr lang="en-US" altLang="en-US"/>
              <a:pPr/>
              <a:t>‹#›</a:t>
            </a:fld>
            <a:endParaRPr lang="en-US" altLang="en-US"/>
          </a:p>
        </p:txBody>
      </p:sp>
    </p:spTree>
    <p:extLst>
      <p:ext uri="{BB962C8B-B14F-4D97-AF65-F5344CB8AC3E}">
        <p14:creationId xmlns:p14="http://schemas.microsoft.com/office/powerpoint/2010/main" val="1427404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2EF429EE-1B6F-8148-819E-D49FF7143C49}" type="datetimeFigureOut">
              <a:rPr lang="en-US" altLang="en-US"/>
              <a:pPr/>
              <a:t>5/2/2017</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A528757D-7923-604B-9842-F1850B47783F}" type="slidenum">
              <a:rPr lang="en-US" altLang="en-US"/>
              <a:pPr/>
              <a:t>‹#›</a:t>
            </a:fld>
            <a:endParaRPr lang="en-US" altLang="en-US"/>
          </a:p>
        </p:txBody>
      </p:sp>
    </p:spTree>
    <p:extLst>
      <p:ext uri="{BB962C8B-B14F-4D97-AF65-F5344CB8AC3E}">
        <p14:creationId xmlns:p14="http://schemas.microsoft.com/office/powerpoint/2010/main" val="840283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09699DF-0A8E-524F-AA01-8AA1371E36CA}" type="datetimeFigureOut">
              <a:rPr lang="en-US" altLang="en-US"/>
              <a:pPr/>
              <a:t>5/2/2017</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7FF80402-03D6-6545-84CE-9A42A24381A6}" type="slidenum">
              <a:rPr lang="en-US" altLang="en-US"/>
              <a:pPr/>
              <a:t>‹#›</a:t>
            </a:fld>
            <a:endParaRPr lang="en-US" altLang="en-US"/>
          </a:p>
        </p:txBody>
      </p:sp>
    </p:spTree>
    <p:extLst>
      <p:ext uri="{BB962C8B-B14F-4D97-AF65-F5344CB8AC3E}">
        <p14:creationId xmlns:p14="http://schemas.microsoft.com/office/powerpoint/2010/main" val="784103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10EDF84-B0E5-EF4C-9FE2-1CD328D19BAE}" type="datetimeFigureOut">
              <a:rPr lang="en-US" altLang="en-US"/>
              <a:pPr/>
              <a:t>5/2/2017</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0066A2C9-AFDA-804B-9F6D-2FDA1585FBC3}" type="slidenum">
              <a:rPr lang="en-US" altLang="en-US"/>
              <a:pPr/>
              <a:t>‹#›</a:t>
            </a:fld>
            <a:endParaRPr lang="en-US" altLang="en-US"/>
          </a:p>
        </p:txBody>
      </p:sp>
    </p:spTree>
    <p:extLst>
      <p:ext uri="{BB962C8B-B14F-4D97-AF65-F5344CB8AC3E}">
        <p14:creationId xmlns:p14="http://schemas.microsoft.com/office/powerpoint/2010/main" val="14629084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8609368-3D31-3C42-8CB1-9E6C3C398FCF}" type="datetimeFigureOut">
              <a:rPr lang="en-US" altLang="en-US"/>
              <a:pPr/>
              <a:t>5/2/2017</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757D5D0-6844-2146-AF91-CF6F2EF92F95}" type="slidenum">
              <a:rPr lang="en-US" altLang="en-US"/>
              <a:pPr/>
              <a:t>‹#›</a:t>
            </a:fld>
            <a:endParaRPr lang="en-US" altLang="en-US"/>
          </a:p>
        </p:txBody>
      </p:sp>
    </p:spTree>
    <p:extLst>
      <p:ext uri="{BB962C8B-B14F-4D97-AF65-F5344CB8AC3E}">
        <p14:creationId xmlns:p14="http://schemas.microsoft.com/office/powerpoint/2010/main" val="561926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65DA52B-CF4D-5E44-8EE2-759FB95F82D5}" type="datetimeFigureOut">
              <a:rPr lang="en-US" altLang="en-US"/>
              <a:pPr/>
              <a:t>5/2/2017</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8D46F42-2C19-7C48-9810-B6D785E2316E}" type="slidenum">
              <a:rPr lang="en-US" altLang="en-US"/>
              <a:pPr/>
              <a:t>‹#›</a:t>
            </a:fld>
            <a:endParaRPr lang="en-US" altLang="en-US"/>
          </a:p>
        </p:txBody>
      </p:sp>
    </p:spTree>
    <p:extLst>
      <p:ext uri="{BB962C8B-B14F-4D97-AF65-F5344CB8AC3E}">
        <p14:creationId xmlns:p14="http://schemas.microsoft.com/office/powerpoint/2010/main" val="182145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242175" cy="1981200"/>
            <a:chOff x="0" y="0"/>
            <a:chExt cx="4562" cy="1248"/>
          </a:xfrm>
        </p:grpSpPr>
        <p:sp>
          <p:nvSpPr>
            <p:cNvPr id="131075" name="Freeform 3"/>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en-US">
                <a:ea typeface="+mn-ea"/>
              </a:endParaRPr>
            </a:p>
          </p:txBody>
        </p:sp>
        <p:sp>
          <p:nvSpPr>
            <p:cNvPr id="1033"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sp>
        <p:nvSpPr>
          <p:cNvPr id="131077" name="Rectangle 5"/>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1078" name="Rectangle 6"/>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1079" name="Rectangle 7"/>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C0C0C0"/>
                  </a:outerShdw>
                </a:effectLst>
              </a:defRPr>
            </a:lvl1pPr>
          </a:lstStyle>
          <a:p>
            <a:endParaRPr lang="en-US" altLang="en-US"/>
          </a:p>
        </p:txBody>
      </p:sp>
      <p:sp>
        <p:nvSpPr>
          <p:cNvPr id="131080" name="Rectangle 8"/>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C0C0C0"/>
                  </a:outerShdw>
                </a:effectLst>
              </a:defRPr>
            </a:lvl1pPr>
          </a:lstStyle>
          <a:p>
            <a:endParaRPr lang="en-US" altLang="en-US"/>
          </a:p>
        </p:txBody>
      </p:sp>
      <p:sp>
        <p:nvSpPr>
          <p:cNvPr id="131081" name="Rectangle 9"/>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C0C0C0"/>
                  </a:outerShdw>
                </a:effectLst>
              </a:defRPr>
            </a:lvl1pPr>
          </a:lstStyle>
          <a:p>
            <a:fld id="{3A605672-4A4C-6B4B-8B36-431CDD7F6F9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76"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Arial" charset="0"/>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ea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ea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ea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ea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charset="2"/>
        <a:buChar char="n"/>
        <a:defRPr sz="3200">
          <a:solidFill>
            <a:schemeClr val="tx1"/>
          </a:solidFill>
          <a:effectLst>
            <a:outerShdw blurRad="38100" dist="38100" dir="2700000" algn="tl">
              <a:srgbClr val="C0C0C0"/>
            </a:outerShdw>
          </a:effectLst>
          <a:latin typeface="+mn-lt"/>
          <a:ea typeface="Arial" charset="0"/>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C0C0C0"/>
            </a:outerShdw>
          </a:effectLst>
          <a:latin typeface="+mn-lt"/>
          <a:ea typeface="Arial" charset="0"/>
          <a:cs typeface="+mn-cs"/>
        </a:defRPr>
      </a:lvl2pPr>
      <a:lvl3pPr marL="1143000" indent="-228600" algn="l" rtl="0" eaLnBrk="0" fontAlgn="base" hangingPunct="0">
        <a:spcBef>
          <a:spcPct val="20000"/>
        </a:spcBef>
        <a:spcAft>
          <a:spcPct val="0"/>
        </a:spcAft>
        <a:buClr>
          <a:schemeClr val="hlink"/>
        </a:buClr>
        <a:buFont typeface="Wingdings" charset="2"/>
        <a:buChar char="§"/>
        <a:defRPr sz="2400">
          <a:solidFill>
            <a:schemeClr val="tx1"/>
          </a:solidFill>
          <a:effectLst>
            <a:outerShdw blurRad="38100" dist="38100" dir="2700000" algn="tl">
              <a:srgbClr val="C0C0C0"/>
            </a:outerShdw>
          </a:effectLst>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ea typeface="Arial" charset="0"/>
          <a:cs typeface="+mn-cs"/>
        </a:defRPr>
      </a:lvl4pPr>
      <a:lvl5pPr marL="2057400" indent="-228600" algn="l" rtl="0" eaLnBrk="0" fontAlgn="base" hangingPunct="0">
        <a:spcBef>
          <a:spcPct val="20000"/>
        </a:spcBef>
        <a:spcAft>
          <a:spcPct val="0"/>
        </a:spcAft>
        <a:buClr>
          <a:schemeClr val="hlink"/>
        </a:buClr>
        <a:buFont typeface="Wingdings" charset="2"/>
        <a:buChar char="§"/>
        <a:defRPr sz="2000">
          <a:solidFill>
            <a:schemeClr val="tx1"/>
          </a:solidFill>
          <a:effectLst>
            <a:outerShdw blurRad="38100" dist="38100" dir="2700000" algn="tl">
              <a:srgbClr val="C0C0C0"/>
            </a:outerShdw>
          </a:effectLst>
          <a:latin typeface="+mn-lt"/>
          <a:ea typeface="Arial" charset="0"/>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C7D9CEB7-C1E8-564D-A88A-887822B2F89E}" type="datetimeFigureOut">
              <a:rPr lang="en-US" altLang="en-US"/>
              <a:pPr/>
              <a:t>5/2/2017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A1DF6346-05E0-4D4D-B5B6-5C78CCE4AD6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slide" Target="slide20.xml"/><Relationship Id="rId18" Type="http://schemas.openxmlformats.org/officeDocument/2006/relationships/slide" Target="slide15.xml"/><Relationship Id="rId26" Type="http://schemas.openxmlformats.org/officeDocument/2006/relationships/slide" Target="slide7.xml"/><Relationship Id="rId39" Type="http://schemas.openxmlformats.org/officeDocument/2006/relationships/slide" Target="slide44.xml"/><Relationship Id="rId21" Type="http://schemas.openxmlformats.org/officeDocument/2006/relationships/slide" Target="slide12.xml"/><Relationship Id="rId34" Type="http://schemas.openxmlformats.org/officeDocument/2006/relationships/slide" Target="slide49.xml"/><Relationship Id="rId42" Type="http://schemas.openxmlformats.org/officeDocument/2006/relationships/slide" Target="slide41.xml"/><Relationship Id="rId47" Type="http://schemas.openxmlformats.org/officeDocument/2006/relationships/slide" Target="slide36.xml"/><Relationship Id="rId50" Type="http://schemas.openxmlformats.org/officeDocument/2006/relationships/slide" Target="slide33.xml"/><Relationship Id="rId55" Type="http://schemas.openxmlformats.org/officeDocument/2006/relationships/slide" Target="slide53.xml"/><Relationship Id="rId63" Type="http://schemas.openxmlformats.org/officeDocument/2006/relationships/slide" Target="slide65.xml"/><Relationship Id="rId7" Type="http://schemas.openxmlformats.org/officeDocument/2006/relationships/slide" Target="slide26.xml"/><Relationship Id="rId2" Type="http://schemas.openxmlformats.org/officeDocument/2006/relationships/slide" Target="slide2.xml"/><Relationship Id="rId16" Type="http://schemas.openxmlformats.org/officeDocument/2006/relationships/slide" Target="slide17.xml"/><Relationship Id="rId20" Type="http://schemas.openxmlformats.org/officeDocument/2006/relationships/slide" Target="slide13.xml"/><Relationship Id="rId29" Type="http://schemas.openxmlformats.org/officeDocument/2006/relationships/slide" Target="slide29.xml"/><Relationship Id="rId41" Type="http://schemas.openxmlformats.org/officeDocument/2006/relationships/slide" Target="slide42.xml"/><Relationship Id="rId54" Type="http://schemas.openxmlformats.org/officeDocument/2006/relationships/slide" Target="slide54.xml"/><Relationship Id="rId62" Type="http://schemas.openxmlformats.org/officeDocument/2006/relationships/slide" Target="slide66.xml"/><Relationship Id="rId1" Type="http://schemas.openxmlformats.org/officeDocument/2006/relationships/slideLayout" Target="../slideLayouts/slideLayout6.xml"/><Relationship Id="rId6" Type="http://schemas.openxmlformats.org/officeDocument/2006/relationships/slide" Target="slide6.xml"/><Relationship Id="rId11" Type="http://schemas.openxmlformats.org/officeDocument/2006/relationships/slide" Target="slide22.xml"/><Relationship Id="rId24" Type="http://schemas.openxmlformats.org/officeDocument/2006/relationships/slide" Target="slide9.xml"/><Relationship Id="rId32" Type="http://schemas.openxmlformats.org/officeDocument/2006/relationships/slide" Target="slide51.xml"/><Relationship Id="rId37" Type="http://schemas.openxmlformats.org/officeDocument/2006/relationships/slide" Target="slide46.xml"/><Relationship Id="rId40" Type="http://schemas.openxmlformats.org/officeDocument/2006/relationships/slide" Target="slide43.xml"/><Relationship Id="rId45" Type="http://schemas.openxmlformats.org/officeDocument/2006/relationships/slide" Target="slide38.xml"/><Relationship Id="rId53" Type="http://schemas.openxmlformats.org/officeDocument/2006/relationships/slide" Target="slide55.xml"/><Relationship Id="rId58" Type="http://schemas.openxmlformats.org/officeDocument/2006/relationships/slide" Target="slide60.xml"/><Relationship Id="rId66" Type="http://schemas.openxmlformats.org/officeDocument/2006/relationships/slide" Target="slide62.xml"/><Relationship Id="rId5" Type="http://schemas.openxmlformats.org/officeDocument/2006/relationships/slide" Target="slide5.xml"/><Relationship Id="rId15" Type="http://schemas.openxmlformats.org/officeDocument/2006/relationships/slide" Target="slide18.xml"/><Relationship Id="rId23" Type="http://schemas.openxmlformats.org/officeDocument/2006/relationships/slide" Target="slide10.xml"/><Relationship Id="rId28" Type="http://schemas.openxmlformats.org/officeDocument/2006/relationships/slide" Target="slide28.xml"/><Relationship Id="rId36" Type="http://schemas.openxmlformats.org/officeDocument/2006/relationships/slide" Target="slide47.xml"/><Relationship Id="rId49" Type="http://schemas.openxmlformats.org/officeDocument/2006/relationships/slide" Target="slide34.xml"/><Relationship Id="rId57" Type="http://schemas.openxmlformats.org/officeDocument/2006/relationships/slide" Target="slide61.xml"/><Relationship Id="rId61" Type="http://schemas.openxmlformats.org/officeDocument/2006/relationships/slide" Target="slide57.xml"/><Relationship Id="rId10" Type="http://schemas.openxmlformats.org/officeDocument/2006/relationships/slide" Target="slide23.xml"/><Relationship Id="rId19" Type="http://schemas.openxmlformats.org/officeDocument/2006/relationships/slide" Target="slide14.xml"/><Relationship Id="rId31" Type="http://schemas.openxmlformats.org/officeDocument/2006/relationships/slide" Target="slide31.xml"/><Relationship Id="rId44" Type="http://schemas.openxmlformats.org/officeDocument/2006/relationships/slide" Target="slide39.xml"/><Relationship Id="rId52" Type="http://schemas.openxmlformats.org/officeDocument/2006/relationships/slide" Target="slide56.xml"/><Relationship Id="rId60" Type="http://schemas.openxmlformats.org/officeDocument/2006/relationships/slide" Target="slide58.xml"/><Relationship Id="rId65" Type="http://schemas.openxmlformats.org/officeDocument/2006/relationships/slide" Target="slide63.xml"/><Relationship Id="rId4" Type="http://schemas.openxmlformats.org/officeDocument/2006/relationships/slide" Target="slide4.xml"/><Relationship Id="rId9" Type="http://schemas.openxmlformats.org/officeDocument/2006/relationships/slide" Target="slide24.xml"/><Relationship Id="rId14" Type="http://schemas.openxmlformats.org/officeDocument/2006/relationships/slide" Target="slide19.xml"/><Relationship Id="rId22" Type="http://schemas.openxmlformats.org/officeDocument/2006/relationships/slide" Target="slide11.xml"/><Relationship Id="rId27" Type="http://schemas.openxmlformats.org/officeDocument/2006/relationships/slide" Target="slide27.xml"/><Relationship Id="rId30" Type="http://schemas.openxmlformats.org/officeDocument/2006/relationships/slide" Target="slide30.xml"/><Relationship Id="rId35" Type="http://schemas.openxmlformats.org/officeDocument/2006/relationships/slide" Target="slide48.xml"/><Relationship Id="rId43" Type="http://schemas.openxmlformats.org/officeDocument/2006/relationships/slide" Target="slide40.xml"/><Relationship Id="rId48" Type="http://schemas.openxmlformats.org/officeDocument/2006/relationships/slide" Target="slide35.xml"/><Relationship Id="rId56" Type="http://schemas.openxmlformats.org/officeDocument/2006/relationships/slide" Target="slide52.xml"/><Relationship Id="rId64" Type="http://schemas.openxmlformats.org/officeDocument/2006/relationships/slide" Target="slide64.xml"/><Relationship Id="rId8" Type="http://schemas.openxmlformats.org/officeDocument/2006/relationships/slide" Target="slide25.xml"/><Relationship Id="rId51" Type="http://schemas.openxmlformats.org/officeDocument/2006/relationships/slide" Target="slide32.xml"/><Relationship Id="rId3" Type="http://schemas.openxmlformats.org/officeDocument/2006/relationships/slide" Target="slide3.xml"/><Relationship Id="rId12" Type="http://schemas.openxmlformats.org/officeDocument/2006/relationships/slide" Target="slide21.xml"/><Relationship Id="rId17" Type="http://schemas.openxmlformats.org/officeDocument/2006/relationships/slide" Target="slide16.xml"/><Relationship Id="rId25" Type="http://schemas.openxmlformats.org/officeDocument/2006/relationships/slide" Target="slide8.xml"/><Relationship Id="rId33" Type="http://schemas.openxmlformats.org/officeDocument/2006/relationships/slide" Target="slide50.xml"/><Relationship Id="rId38" Type="http://schemas.openxmlformats.org/officeDocument/2006/relationships/slide" Target="slide45.xml"/><Relationship Id="rId46" Type="http://schemas.openxmlformats.org/officeDocument/2006/relationships/slide" Target="slide37.xml"/><Relationship Id="rId59" Type="http://schemas.openxmlformats.org/officeDocument/2006/relationships/slide" Target="slide59.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slide" Target="slide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8.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9.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3.xml"/><Relationship Id="rId5" Type="http://schemas.openxmlformats.org/officeDocument/2006/relationships/image" Target="../media/image12.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4.xml"/><Relationship Id="rId5" Type="http://schemas.openxmlformats.org/officeDocument/2006/relationships/image" Target="../media/image12.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5.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6.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7.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8.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19.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0.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4.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5.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4.xml"/><Relationship Id="rId1" Type="http://schemas.openxmlformats.org/officeDocument/2006/relationships/themeOverride" Target="../theme/themeOverride26.xml"/></Relationships>
</file>

<file path=ppt/slides/_rels/slide2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7.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8.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29.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0.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xml"/><Relationship Id="rId1" Type="http://schemas.openxmlformats.org/officeDocument/2006/relationships/themeOverride" Target="../theme/themeOverride31.xml"/><Relationship Id="rId4" Type="http://schemas.openxmlformats.org/officeDocument/2006/relationships/slide" Target="slide1.xml"/></Relationships>
</file>

<file path=ppt/slides/_rels/slide3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3.xml"/><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4.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5.xml"/><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xml"/><Relationship Id="rId1" Type="http://schemas.openxmlformats.org/officeDocument/2006/relationships/themeOverride" Target="../theme/themeOverride36.xml"/><Relationship Id="rId4" Type="http://schemas.openxmlformats.org/officeDocument/2006/relationships/slide" Target="slide1.xml"/></Relationships>
</file>

<file path=ppt/slides/_rels/slide3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7.xml"/></Relationships>
</file>

<file path=ppt/slides/_rels/slide3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8.xml"/><Relationship Id="rId5" Type="http://schemas.openxmlformats.org/officeDocument/2006/relationships/image" Target="../media/image41.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39.xml"/><Relationship Id="rId6" Type="http://schemas.openxmlformats.org/officeDocument/2006/relationships/image" Target="../media/image41.png"/><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0.xml"/><Relationship Id="rId6" Type="http://schemas.openxmlformats.org/officeDocument/2006/relationships/image" Target="../media/image41.png"/><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hemeOverride" Target="../theme/themeOverride41.xml"/><Relationship Id="rId5" Type="http://schemas.openxmlformats.org/officeDocument/2006/relationships/image" Target="../media/image47.png"/><Relationship Id="rId4" Type="http://schemas.openxmlformats.org/officeDocument/2006/relationships/slide" Target="slide1.xml"/></Relationships>
</file>

<file path=ppt/slides/_rels/slide4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2.xml"/></Relationships>
</file>

<file path=ppt/slides/_rels/slide4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3.xml"/></Relationships>
</file>

<file path=ppt/slides/_rels/slide4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4.xml"/><Relationship Id="rId6" Type="http://schemas.openxmlformats.org/officeDocument/2006/relationships/image" Target="../media/image47.png"/><Relationship Id="rId5" Type="http://schemas.openxmlformats.org/officeDocument/2006/relationships/image" Target="../media/image49.png"/><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5.xml"/><Relationship Id="rId6"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4.xml"/><Relationship Id="rId1" Type="http://schemas.openxmlformats.org/officeDocument/2006/relationships/themeOverride" Target="../theme/themeOverride46.xml"/></Relationships>
</file>

<file path=ppt/slides/_rels/slide4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7.xml"/></Relationships>
</file>

<file path=ppt/slides/_rels/slide4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8.xml"/></Relationships>
</file>

<file path=ppt/slides/_rels/slide5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49.xml"/></Relationships>
</file>

<file path=ppt/slides/_rels/slide5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0.xm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slideLayout" Target="../slideLayouts/slideLayout4.xml"/><Relationship Id="rId1" Type="http://schemas.openxmlformats.org/officeDocument/2006/relationships/themeOverride" Target="../theme/themeOverride51.xml"/><Relationship Id="rId5" Type="http://schemas.openxmlformats.org/officeDocument/2006/relationships/image" Target="../media/image53.png"/><Relationship Id="rId4" Type="http://schemas.openxmlformats.org/officeDocument/2006/relationships/slide" Target="slide1.xml"/></Relationships>
</file>

<file path=ppt/slides/_rels/slide5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2.xml"/><Relationship Id="rId5" Type="http://schemas.openxmlformats.org/officeDocument/2006/relationships/image" Target="../media/image55.png"/><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3.xml"/><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4.xml"/><Relationship Id="rId5" Type="http://schemas.openxmlformats.org/officeDocument/2006/relationships/image" Target="../media/image58.png"/><Relationship Id="rId4" Type="http://schemas.openxmlformats.org/officeDocument/2006/relationships/image" Target="../media/image57.png"/></Relationships>
</file>

<file path=ppt/slides/_rels/slide5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5.xml"/><Relationship Id="rId4" Type="http://schemas.openxmlformats.org/officeDocument/2006/relationships/image" Target="../media/image59.png"/></Relationships>
</file>

<file path=ppt/slides/_rels/slide5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4.xml"/><Relationship Id="rId1" Type="http://schemas.openxmlformats.org/officeDocument/2006/relationships/themeOverride" Target="../theme/themeOverride56.xml"/></Relationships>
</file>

<file path=ppt/slides/_rels/slide5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7.xml"/></Relationships>
</file>

<file path=ppt/slides/_rels/slide5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8.xml"/></Relationships>
</file>

<file path=ppt/slides/_rels/slide6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59.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60.xml"/></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4.xml"/><Relationship Id="rId1" Type="http://schemas.openxmlformats.org/officeDocument/2006/relationships/themeOverride" Target="../theme/themeOverride61.xml"/><Relationship Id="rId4" Type="http://schemas.openxmlformats.org/officeDocument/2006/relationships/slide" Target="slide1.xml"/></Relationships>
</file>

<file path=ppt/slides/_rels/slide6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62.xml"/><Relationship Id="rId5" Type="http://schemas.openxmlformats.org/officeDocument/2006/relationships/image" Target="../media/image64.png"/><Relationship Id="rId4" Type="http://schemas.openxmlformats.org/officeDocument/2006/relationships/image" Target="../media/image63.png"/></Relationships>
</file>

<file path=ppt/slides/_rels/slide6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63.xml"/><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64.xml"/><Relationship Id="rId4" Type="http://schemas.openxmlformats.org/officeDocument/2006/relationships/image" Target="../media/image66.png"/></Relationships>
</file>

<file path=ppt/slides/_rels/slide6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6.xml"/><Relationship Id="rId1" Type="http://schemas.openxmlformats.org/officeDocument/2006/relationships/themeOverride" Target="../theme/themeOverride65.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274638"/>
            <a:ext cx="8229600" cy="487362"/>
          </a:xfrm>
        </p:spPr>
        <p:txBody>
          <a:bodyPr/>
          <a:lstStyle/>
          <a:p>
            <a:pPr eaLnBrk="1" hangingPunct="1">
              <a:defRPr/>
            </a:pPr>
            <a:r>
              <a:rPr lang="en-US" altLang="en-US" sz="4000" dirty="0" smtClean="0">
                <a:ea typeface="+mj-ea"/>
              </a:rPr>
              <a:t>GEO-</a:t>
            </a:r>
            <a:r>
              <a:rPr lang="en-US" altLang="en-US" sz="4000" dirty="0" err="1" smtClean="0">
                <a:ea typeface="+mj-ea"/>
              </a:rPr>
              <a:t>pardy</a:t>
            </a:r>
            <a:r>
              <a:rPr lang="en-US" altLang="en-US" sz="4000" dirty="0" smtClean="0">
                <a:ea typeface="+mj-ea"/>
              </a:rPr>
              <a:t>!</a:t>
            </a:r>
          </a:p>
        </p:txBody>
      </p:sp>
      <p:sp>
        <p:nvSpPr>
          <p:cNvPr id="4099" name="AutoShape 5">
            <a:hlinkClick r:id="rId2" action="ppaction://hlinksldjump"/>
          </p:cNvPr>
          <p:cNvSpPr>
            <a:spLocks noChangeArrowheads="1"/>
          </p:cNvSpPr>
          <p:nvPr/>
        </p:nvSpPr>
        <p:spPr bwMode="auto">
          <a:xfrm>
            <a:off x="45720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 action="ppaction://hlinksldjump"/>
              </a:rPr>
              <a:t>$100</a:t>
            </a:r>
            <a:endParaRPr lang="en-US" altLang="en-US" sz="1800">
              <a:latin typeface="Times" charset="0"/>
            </a:endParaRPr>
          </a:p>
        </p:txBody>
      </p:sp>
      <p:sp>
        <p:nvSpPr>
          <p:cNvPr id="4100" name="AutoShape 6"/>
          <p:cNvSpPr>
            <a:spLocks noChangeArrowheads="1"/>
          </p:cNvSpPr>
          <p:nvPr/>
        </p:nvSpPr>
        <p:spPr bwMode="auto">
          <a:xfrm>
            <a:off x="4572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1</a:t>
            </a:r>
          </a:p>
        </p:txBody>
      </p:sp>
      <p:sp>
        <p:nvSpPr>
          <p:cNvPr id="4101" name="AutoShape 7"/>
          <p:cNvSpPr>
            <a:spLocks noChangeArrowheads="1"/>
          </p:cNvSpPr>
          <p:nvPr/>
        </p:nvSpPr>
        <p:spPr bwMode="auto">
          <a:xfrm>
            <a:off x="109855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2</a:t>
            </a:r>
          </a:p>
        </p:txBody>
      </p:sp>
      <p:sp>
        <p:nvSpPr>
          <p:cNvPr id="4102" name="AutoShape 8"/>
          <p:cNvSpPr>
            <a:spLocks noChangeArrowheads="1"/>
          </p:cNvSpPr>
          <p:nvPr/>
        </p:nvSpPr>
        <p:spPr bwMode="auto">
          <a:xfrm>
            <a:off x="17399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3</a:t>
            </a:r>
          </a:p>
        </p:txBody>
      </p:sp>
      <p:sp>
        <p:nvSpPr>
          <p:cNvPr id="4103" name="AutoShape 9"/>
          <p:cNvSpPr>
            <a:spLocks noChangeArrowheads="1"/>
          </p:cNvSpPr>
          <p:nvPr/>
        </p:nvSpPr>
        <p:spPr bwMode="auto">
          <a:xfrm>
            <a:off x="238125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4</a:t>
            </a:r>
          </a:p>
        </p:txBody>
      </p:sp>
      <p:sp>
        <p:nvSpPr>
          <p:cNvPr id="4104" name="AutoShape 10"/>
          <p:cNvSpPr>
            <a:spLocks noChangeArrowheads="1"/>
          </p:cNvSpPr>
          <p:nvPr/>
        </p:nvSpPr>
        <p:spPr bwMode="auto">
          <a:xfrm>
            <a:off x="30226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5</a:t>
            </a:r>
          </a:p>
        </p:txBody>
      </p:sp>
      <p:sp>
        <p:nvSpPr>
          <p:cNvPr id="4105" name="AutoShape 11">
            <a:hlinkClick r:id="rId3" action="ppaction://hlinksldjump"/>
          </p:cNvPr>
          <p:cNvSpPr>
            <a:spLocks noChangeArrowheads="1"/>
          </p:cNvSpPr>
          <p:nvPr/>
        </p:nvSpPr>
        <p:spPr bwMode="auto">
          <a:xfrm>
            <a:off x="45720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 action="ppaction://hlinksldjump"/>
              </a:rPr>
              <a:t>$200</a:t>
            </a:r>
            <a:endParaRPr lang="en-US" altLang="en-US" sz="1800">
              <a:latin typeface="Times" charset="0"/>
            </a:endParaRPr>
          </a:p>
        </p:txBody>
      </p:sp>
      <p:sp>
        <p:nvSpPr>
          <p:cNvPr id="4106" name="AutoShape 12">
            <a:hlinkClick r:id="rId4" action="ppaction://hlinksldjump"/>
          </p:cNvPr>
          <p:cNvSpPr>
            <a:spLocks noChangeArrowheads="1"/>
          </p:cNvSpPr>
          <p:nvPr/>
        </p:nvSpPr>
        <p:spPr bwMode="auto">
          <a:xfrm>
            <a:off x="45720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 action="ppaction://hlinksldjump"/>
              </a:rPr>
              <a:t>$300</a:t>
            </a:r>
            <a:endParaRPr lang="en-US" altLang="en-US" sz="1800">
              <a:latin typeface="Times" charset="0"/>
            </a:endParaRPr>
          </a:p>
        </p:txBody>
      </p:sp>
      <p:sp>
        <p:nvSpPr>
          <p:cNvPr id="4107" name="AutoShape 13">
            <a:hlinkClick r:id="rId5" action="ppaction://hlinksldjump"/>
          </p:cNvPr>
          <p:cNvSpPr>
            <a:spLocks noChangeArrowheads="1"/>
          </p:cNvSpPr>
          <p:nvPr/>
        </p:nvSpPr>
        <p:spPr bwMode="auto">
          <a:xfrm>
            <a:off x="45720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 action="ppaction://hlinksldjump"/>
              </a:rPr>
              <a:t>$400</a:t>
            </a:r>
            <a:endParaRPr lang="en-US" altLang="en-US" sz="1800">
              <a:latin typeface="Times" charset="0"/>
            </a:endParaRPr>
          </a:p>
        </p:txBody>
      </p:sp>
      <p:sp>
        <p:nvSpPr>
          <p:cNvPr id="4108" name="AutoShape 14">
            <a:hlinkClick r:id="rId6" action="ppaction://hlinksldjump"/>
          </p:cNvPr>
          <p:cNvSpPr>
            <a:spLocks noChangeArrowheads="1"/>
          </p:cNvSpPr>
          <p:nvPr/>
        </p:nvSpPr>
        <p:spPr bwMode="auto">
          <a:xfrm>
            <a:off x="45720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 action="ppaction://hlinksldjump"/>
              </a:rPr>
              <a:t>$500</a:t>
            </a:r>
            <a:endParaRPr lang="en-US" altLang="en-US" sz="1800">
              <a:latin typeface="Times" charset="0"/>
            </a:endParaRPr>
          </a:p>
        </p:txBody>
      </p:sp>
      <p:sp>
        <p:nvSpPr>
          <p:cNvPr id="4109" name="AutoShape 15">
            <a:hlinkClick r:id="rId7" action="ppaction://hlinksldjump"/>
          </p:cNvPr>
          <p:cNvSpPr>
            <a:spLocks noChangeArrowheads="1"/>
          </p:cNvSpPr>
          <p:nvPr/>
        </p:nvSpPr>
        <p:spPr bwMode="auto">
          <a:xfrm>
            <a:off x="302260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7" action="ppaction://hlinksldjump"/>
              </a:rPr>
              <a:t>$500</a:t>
            </a:r>
            <a:endParaRPr lang="en-US" altLang="en-US" sz="1800">
              <a:latin typeface="Times" charset="0"/>
            </a:endParaRPr>
          </a:p>
        </p:txBody>
      </p:sp>
      <p:sp>
        <p:nvSpPr>
          <p:cNvPr id="4110" name="AutoShape 16">
            <a:hlinkClick r:id="rId8" action="ppaction://hlinksldjump"/>
          </p:cNvPr>
          <p:cNvSpPr>
            <a:spLocks noChangeArrowheads="1"/>
          </p:cNvSpPr>
          <p:nvPr/>
        </p:nvSpPr>
        <p:spPr bwMode="auto">
          <a:xfrm>
            <a:off x="302260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8" action="ppaction://hlinksldjump"/>
              </a:rPr>
              <a:t>$400</a:t>
            </a:r>
            <a:endParaRPr lang="en-US" altLang="en-US" sz="1800">
              <a:latin typeface="Times" charset="0"/>
            </a:endParaRPr>
          </a:p>
        </p:txBody>
      </p:sp>
      <p:sp>
        <p:nvSpPr>
          <p:cNvPr id="4111" name="AutoShape 17">
            <a:hlinkClick r:id="rId9" action="ppaction://hlinksldjump"/>
          </p:cNvPr>
          <p:cNvSpPr>
            <a:spLocks noChangeArrowheads="1"/>
          </p:cNvSpPr>
          <p:nvPr/>
        </p:nvSpPr>
        <p:spPr bwMode="auto">
          <a:xfrm>
            <a:off x="302260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9" action="ppaction://hlinksldjump"/>
              </a:rPr>
              <a:t>$300</a:t>
            </a:r>
            <a:endParaRPr lang="en-US" altLang="en-US" sz="1800">
              <a:latin typeface="Times" charset="0"/>
            </a:endParaRPr>
          </a:p>
        </p:txBody>
      </p:sp>
      <p:sp>
        <p:nvSpPr>
          <p:cNvPr id="4112" name="AutoShape 18">
            <a:hlinkClick r:id="rId10" action="ppaction://hlinksldjump"/>
          </p:cNvPr>
          <p:cNvSpPr>
            <a:spLocks noChangeArrowheads="1"/>
          </p:cNvSpPr>
          <p:nvPr/>
        </p:nvSpPr>
        <p:spPr bwMode="auto">
          <a:xfrm>
            <a:off x="302260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0" action="ppaction://hlinksldjump"/>
              </a:rPr>
              <a:t>$200</a:t>
            </a:r>
            <a:endParaRPr lang="en-US" altLang="en-US" sz="1800">
              <a:latin typeface="Times" charset="0"/>
            </a:endParaRPr>
          </a:p>
        </p:txBody>
      </p:sp>
      <p:sp>
        <p:nvSpPr>
          <p:cNvPr id="4113" name="AutoShape 19">
            <a:hlinkClick r:id="rId11" action="ppaction://hlinksldjump"/>
          </p:cNvPr>
          <p:cNvSpPr>
            <a:spLocks noChangeArrowheads="1"/>
          </p:cNvSpPr>
          <p:nvPr/>
        </p:nvSpPr>
        <p:spPr bwMode="auto">
          <a:xfrm>
            <a:off x="302260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1" action="ppaction://hlinksldjump"/>
              </a:rPr>
              <a:t>$100</a:t>
            </a:r>
            <a:endParaRPr lang="en-US" altLang="en-US" sz="1800">
              <a:latin typeface="Times" charset="0"/>
            </a:endParaRPr>
          </a:p>
        </p:txBody>
      </p:sp>
      <p:sp>
        <p:nvSpPr>
          <p:cNvPr id="4114" name="AutoShape 20">
            <a:hlinkClick r:id="rId12" action="ppaction://hlinksldjump"/>
          </p:cNvPr>
          <p:cNvSpPr>
            <a:spLocks noChangeArrowheads="1"/>
          </p:cNvSpPr>
          <p:nvPr/>
        </p:nvSpPr>
        <p:spPr bwMode="auto">
          <a:xfrm>
            <a:off x="238125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2" action="ppaction://hlinksldjump"/>
              </a:rPr>
              <a:t>$500</a:t>
            </a:r>
            <a:endParaRPr lang="en-US" altLang="en-US" sz="1800">
              <a:latin typeface="Times" charset="0"/>
            </a:endParaRPr>
          </a:p>
        </p:txBody>
      </p:sp>
      <p:sp>
        <p:nvSpPr>
          <p:cNvPr id="4115" name="AutoShape 21">
            <a:hlinkClick r:id="rId13" action="ppaction://hlinksldjump"/>
          </p:cNvPr>
          <p:cNvSpPr>
            <a:spLocks noChangeArrowheads="1"/>
          </p:cNvSpPr>
          <p:nvPr/>
        </p:nvSpPr>
        <p:spPr bwMode="auto">
          <a:xfrm>
            <a:off x="238125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3" action="ppaction://hlinksldjump"/>
              </a:rPr>
              <a:t>$400</a:t>
            </a:r>
            <a:endParaRPr lang="en-US" altLang="en-US" sz="1800">
              <a:latin typeface="Times" charset="0"/>
            </a:endParaRPr>
          </a:p>
        </p:txBody>
      </p:sp>
      <p:sp>
        <p:nvSpPr>
          <p:cNvPr id="4116" name="AutoShape 22">
            <a:hlinkClick r:id="rId14" action="ppaction://hlinksldjump"/>
          </p:cNvPr>
          <p:cNvSpPr>
            <a:spLocks noChangeArrowheads="1"/>
          </p:cNvSpPr>
          <p:nvPr/>
        </p:nvSpPr>
        <p:spPr bwMode="auto">
          <a:xfrm>
            <a:off x="238125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4" action="ppaction://hlinksldjump"/>
              </a:rPr>
              <a:t>$300</a:t>
            </a:r>
            <a:endParaRPr lang="en-US" altLang="en-US" sz="1800">
              <a:latin typeface="Times" charset="0"/>
            </a:endParaRPr>
          </a:p>
        </p:txBody>
      </p:sp>
      <p:sp>
        <p:nvSpPr>
          <p:cNvPr id="4117" name="AutoShape 23">
            <a:hlinkClick r:id="rId15" action="ppaction://hlinksldjump"/>
          </p:cNvPr>
          <p:cNvSpPr>
            <a:spLocks noChangeArrowheads="1"/>
          </p:cNvSpPr>
          <p:nvPr/>
        </p:nvSpPr>
        <p:spPr bwMode="auto">
          <a:xfrm>
            <a:off x="238125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5" action="ppaction://hlinksldjump"/>
              </a:rPr>
              <a:t>$200</a:t>
            </a:r>
            <a:endParaRPr lang="en-US" altLang="en-US" sz="1800">
              <a:latin typeface="Times" charset="0"/>
            </a:endParaRPr>
          </a:p>
        </p:txBody>
      </p:sp>
      <p:sp>
        <p:nvSpPr>
          <p:cNvPr id="4118" name="AutoShape 24">
            <a:hlinkClick r:id="rId16" action="ppaction://hlinksldjump"/>
          </p:cNvPr>
          <p:cNvSpPr>
            <a:spLocks noChangeArrowheads="1"/>
          </p:cNvSpPr>
          <p:nvPr/>
        </p:nvSpPr>
        <p:spPr bwMode="auto">
          <a:xfrm>
            <a:off x="238125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6" action="ppaction://hlinksldjump"/>
              </a:rPr>
              <a:t>$100</a:t>
            </a:r>
            <a:endParaRPr lang="en-US" altLang="en-US" sz="1800">
              <a:latin typeface="Times" charset="0"/>
            </a:endParaRPr>
          </a:p>
        </p:txBody>
      </p:sp>
      <p:sp>
        <p:nvSpPr>
          <p:cNvPr id="4119" name="AutoShape 25">
            <a:hlinkClick r:id="rId17" action="ppaction://hlinksldjump"/>
          </p:cNvPr>
          <p:cNvSpPr>
            <a:spLocks noChangeArrowheads="1"/>
          </p:cNvSpPr>
          <p:nvPr/>
        </p:nvSpPr>
        <p:spPr bwMode="auto">
          <a:xfrm>
            <a:off x="173990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7" action="ppaction://hlinksldjump"/>
              </a:rPr>
              <a:t>$500</a:t>
            </a:r>
            <a:endParaRPr lang="en-US" altLang="en-US" sz="1800">
              <a:latin typeface="Times" charset="0"/>
            </a:endParaRPr>
          </a:p>
        </p:txBody>
      </p:sp>
      <p:sp>
        <p:nvSpPr>
          <p:cNvPr id="4120" name="AutoShape 26">
            <a:hlinkClick r:id="rId18" action="ppaction://hlinksldjump"/>
          </p:cNvPr>
          <p:cNvSpPr>
            <a:spLocks noChangeArrowheads="1"/>
          </p:cNvSpPr>
          <p:nvPr/>
        </p:nvSpPr>
        <p:spPr bwMode="auto">
          <a:xfrm>
            <a:off x="173990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8" action="ppaction://hlinksldjump"/>
              </a:rPr>
              <a:t>$400</a:t>
            </a:r>
            <a:endParaRPr lang="en-US" altLang="en-US" sz="1800">
              <a:latin typeface="Times" charset="0"/>
            </a:endParaRPr>
          </a:p>
        </p:txBody>
      </p:sp>
      <p:sp>
        <p:nvSpPr>
          <p:cNvPr id="4121" name="AutoShape 27">
            <a:hlinkClick r:id="rId19" action="ppaction://hlinksldjump"/>
          </p:cNvPr>
          <p:cNvSpPr>
            <a:spLocks noChangeArrowheads="1"/>
          </p:cNvSpPr>
          <p:nvPr/>
        </p:nvSpPr>
        <p:spPr bwMode="auto">
          <a:xfrm>
            <a:off x="173990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19" action="ppaction://hlinksldjump"/>
              </a:rPr>
              <a:t>$300</a:t>
            </a:r>
            <a:endParaRPr lang="en-US" altLang="en-US" sz="1800">
              <a:latin typeface="Times" charset="0"/>
            </a:endParaRPr>
          </a:p>
        </p:txBody>
      </p:sp>
      <p:sp>
        <p:nvSpPr>
          <p:cNvPr id="4122" name="AutoShape 28">
            <a:hlinkClick r:id="rId20" action="ppaction://hlinksldjump"/>
          </p:cNvPr>
          <p:cNvSpPr>
            <a:spLocks noChangeArrowheads="1"/>
          </p:cNvSpPr>
          <p:nvPr/>
        </p:nvSpPr>
        <p:spPr bwMode="auto">
          <a:xfrm>
            <a:off x="173990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0" action="ppaction://hlinksldjump"/>
              </a:rPr>
              <a:t>$200</a:t>
            </a:r>
            <a:endParaRPr lang="en-US" altLang="en-US" sz="1800">
              <a:latin typeface="Times" charset="0"/>
            </a:endParaRPr>
          </a:p>
        </p:txBody>
      </p:sp>
      <p:sp>
        <p:nvSpPr>
          <p:cNvPr id="4123" name="AutoShape 29">
            <a:hlinkClick r:id="rId21" action="ppaction://hlinksldjump"/>
          </p:cNvPr>
          <p:cNvSpPr>
            <a:spLocks noChangeArrowheads="1"/>
          </p:cNvSpPr>
          <p:nvPr/>
        </p:nvSpPr>
        <p:spPr bwMode="auto">
          <a:xfrm>
            <a:off x="173990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1" action="ppaction://hlinksldjump"/>
              </a:rPr>
              <a:t>$100</a:t>
            </a:r>
            <a:endParaRPr lang="en-US" altLang="en-US" sz="1800">
              <a:latin typeface="Times" charset="0"/>
            </a:endParaRPr>
          </a:p>
        </p:txBody>
      </p:sp>
      <p:sp>
        <p:nvSpPr>
          <p:cNvPr id="4124" name="AutoShape 30">
            <a:hlinkClick r:id="rId22" action="ppaction://hlinksldjump"/>
          </p:cNvPr>
          <p:cNvSpPr>
            <a:spLocks noChangeArrowheads="1"/>
          </p:cNvSpPr>
          <p:nvPr/>
        </p:nvSpPr>
        <p:spPr bwMode="auto">
          <a:xfrm>
            <a:off x="109855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2" action="ppaction://hlinksldjump"/>
              </a:rPr>
              <a:t>$500</a:t>
            </a:r>
            <a:endParaRPr lang="en-US" altLang="en-US" sz="1800">
              <a:latin typeface="Times" charset="0"/>
            </a:endParaRPr>
          </a:p>
        </p:txBody>
      </p:sp>
      <p:sp>
        <p:nvSpPr>
          <p:cNvPr id="4125" name="AutoShape 31">
            <a:hlinkClick r:id="rId22" action="ppaction://hlinksldjump"/>
          </p:cNvPr>
          <p:cNvSpPr>
            <a:spLocks noChangeArrowheads="1"/>
          </p:cNvSpPr>
          <p:nvPr/>
        </p:nvSpPr>
        <p:spPr bwMode="auto">
          <a:xfrm>
            <a:off x="109855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3" action="ppaction://hlinksldjump"/>
              </a:rPr>
              <a:t>$400</a:t>
            </a:r>
            <a:endParaRPr lang="en-US" altLang="en-US" sz="1800">
              <a:latin typeface="Times" charset="0"/>
            </a:endParaRPr>
          </a:p>
        </p:txBody>
      </p:sp>
      <p:sp>
        <p:nvSpPr>
          <p:cNvPr id="4126" name="AutoShape 32">
            <a:hlinkClick r:id="rId24" action="ppaction://hlinksldjump"/>
          </p:cNvPr>
          <p:cNvSpPr>
            <a:spLocks noChangeArrowheads="1"/>
          </p:cNvSpPr>
          <p:nvPr/>
        </p:nvSpPr>
        <p:spPr bwMode="auto">
          <a:xfrm>
            <a:off x="109855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4" action="ppaction://hlinksldjump"/>
              </a:rPr>
              <a:t>$300</a:t>
            </a:r>
            <a:endParaRPr lang="en-US" altLang="en-US" sz="1800">
              <a:latin typeface="Times" charset="0"/>
            </a:endParaRPr>
          </a:p>
        </p:txBody>
      </p:sp>
      <p:sp>
        <p:nvSpPr>
          <p:cNvPr id="4127" name="AutoShape 33">
            <a:hlinkClick r:id="rId25" action="ppaction://hlinksldjump"/>
          </p:cNvPr>
          <p:cNvSpPr>
            <a:spLocks noChangeArrowheads="1"/>
          </p:cNvSpPr>
          <p:nvPr/>
        </p:nvSpPr>
        <p:spPr bwMode="auto">
          <a:xfrm>
            <a:off x="109855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5" action="ppaction://hlinksldjump"/>
              </a:rPr>
              <a:t>$200</a:t>
            </a:r>
            <a:endParaRPr lang="en-US" altLang="en-US" sz="1800">
              <a:latin typeface="Times" charset="0"/>
            </a:endParaRPr>
          </a:p>
        </p:txBody>
      </p:sp>
      <p:sp>
        <p:nvSpPr>
          <p:cNvPr id="4128" name="AutoShape 34">
            <a:hlinkClick r:id="rId26" action="ppaction://hlinksldjump"/>
          </p:cNvPr>
          <p:cNvSpPr>
            <a:spLocks noChangeArrowheads="1"/>
          </p:cNvSpPr>
          <p:nvPr/>
        </p:nvSpPr>
        <p:spPr bwMode="auto">
          <a:xfrm>
            <a:off x="109855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6" action="ppaction://hlinksldjump"/>
              </a:rPr>
              <a:t>$100</a:t>
            </a:r>
            <a:endParaRPr lang="en-US" altLang="en-US" sz="1800">
              <a:latin typeface="Times" charset="0"/>
            </a:endParaRPr>
          </a:p>
        </p:txBody>
      </p:sp>
      <p:sp>
        <p:nvSpPr>
          <p:cNvPr id="4130" name="AutoShape 5">
            <a:hlinkClick r:id="rId2" action="ppaction://hlinksldjump"/>
          </p:cNvPr>
          <p:cNvSpPr>
            <a:spLocks noChangeArrowheads="1"/>
          </p:cNvSpPr>
          <p:nvPr/>
        </p:nvSpPr>
        <p:spPr bwMode="auto">
          <a:xfrm>
            <a:off x="366395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7" action="ppaction://hlinksldjump"/>
              </a:rPr>
              <a:t>$100</a:t>
            </a:r>
            <a:endParaRPr lang="en-US" altLang="en-US" sz="1800">
              <a:latin typeface="Times" charset="0"/>
            </a:endParaRPr>
          </a:p>
        </p:txBody>
      </p:sp>
      <p:sp>
        <p:nvSpPr>
          <p:cNvPr id="4131" name="AutoShape 6"/>
          <p:cNvSpPr>
            <a:spLocks noChangeArrowheads="1"/>
          </p:cNvSpPr>
          <p:nvPr/>
        </p:nvSpPr>
        <p:spPr bwMode="auto">
          <a:xfrm>
            <a:off x="366395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6</a:t>
            </a:r>
          </a:p>
        </p:txBody>
      </p:sp>
      <p:sp>
        <p:nvSpPr>
          <p:cNvPr id="4132" name="AutoShape 7"/>
          <p:cNvSpPr>
            <a:spLocks noChangeArrowheads="1"/>
          </p:cNvSpPr>
          <p:nvPr/>
        </p:nvSpPr>
        <p:spPr bwMode="auto">
          <a:xfrm>
            <a:off x="43053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7</a:t>
            </a:r>
          </a:p>
        </p:txBody>
      </p:sp>
      <p:sp>
        <p:nvSpPr>
          <p:cNvPr id="4133" name="AutoShape 8"/>
          <p:cNvSpPr>
            <a:spLocks noChangeArrowheads="1"/>
          </p:cNvSpPr>
          <p:nvPr/>
        </p:nvSpPr>
        <p:spPr bwMode="auto">
          <a:xfrm>
            <a:off x="494665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8</a:t>
            </a:r>
          </a:p>
        </p:txBody>
      </p:sp>
      <p:sp>
        <p:nvSpPr>
          <p:cNvPr id="4134" name="AutoShape 9"/>
          <p:cNvSpPr>
            <a:spLocks noChangeArrowheads="1"/>
          </p:cNvSpPr>
          <p:nvPr/>
        </p:nvSpPr>
        <p:spPr bwMode="auto">
          <a:xfrm>
            <a:off x="55880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9</a:t>
            </a:r>
          </a:p>
        </p:txBody>
      </p:sp>
      <p:sp>
        <p:nvSpPr>
          <p:cNvPr id="4135" name="AutoShape 10"/>
          <p:cNvSpPr>
            <a:spLocks noChangeArrowheads="1"/>
          </p:cNvSpPr>
          <p:nvPr/>
        </p:nvSpPr>
        <p:spPr bwMode="auto">
          <a:xfrm>
            <a:off x="622935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M</a:t>
            </a:r>
          </a:p>
        </p:txBody>
      </p:sp>
      <p:sp>
        <p:nvSpPr>
          <p:cNvPr id="4136" name="AutoShape 11">
            <a:hlinkClick r:id="rId3" action="ppaction://hlinksldjump"/>
          </p:cNvPr>
          <p:cNvSpPr>
            <a:spLocks noChangeArrowheads="1"/>
          </p:cNvSpPr>
          <p:nvPr/>
        </p:nvSpPr>
        <p:spPr bwMode="auto">
          <a:xfrm>
            <a:off x="366395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8" action="ppaction://hlinksldjump"/>
              </a:rPr>
              <a:t>$200</a:t>
            </a:r>
            <a:endParaRPr lang="en-US" altLang="en-US" sz="1800">
              <a:latin typeface="Times" charset="0"/>
            </a:endParaRPr>
          </a:p>
        </p:txBody>
      </p:sp>
      <p:sp>
        <p:nvSpPr>
          <p:cNvPr id="4137" name="AutoShape 12">
            <a:hlinkClick r:id="rId4" action="ppaction://hlinksldjump"/>
          </p:cNvPr>
          <p:cNvSpPr>
            <a:spLocks noChangeArrowheads="1"/>
          </p:cNvSpPr>
          <p:nvPr/>
        </p:nvSpPr>
        <p:spPr bwMode="auto">
          <a:xfrm>
            <a:off x="366395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29" action="ppaction://hlinksldjump"/>
              </a:rPr>
              <a:t>$300</a:t>
            </a:r>
            <a:endParaRPr lang="en-US" altLang="en-US" sz="1800">
              <a:latin typeface="Times" charset="0"/>
            </a:endParaRPr>
          </a:p>
        </p:txBody>
      </p:sp>
      <p:sp>
        <p:nvSpPr>
          <p:cNvPr id="4138" name="AutoShape 13">
            <a:hlinkClick r:id="rId5" action="ppaction://hlinksldjump"/>
          </p:cNvPr>
          <p:cNvSpPr>
            <a:spLocks noChangeArrowheads="1"/>
          </p:cNvSpPr>
          <p:nvPr/>
        </p:nvSpPr>
        <p:spPr bwMode="auto">
          <a:xfrm>
            <a:off x="366395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0" action="ppaction://hlinksldjump"/>
              </a:rPr>
              <a:t>$400</a:t>
            </a:r>
            <a:endParaRPr lang="en-US" altLang="en-US" sz="1800">
              <a:latin typeface="Times" charset="0"/>
            </a:endParaRPr>
          </a:p>
        </p:txBody>
      </p:sp>
      <p:sp>
        <p:nvSpPr>
          <p:cNvPr id="4139" name="AutoShape 14">
            <a:hlinkClick r:id="rId6" action="ppaction://hlinksldjump"/>
          </p:cNvPr>
          <p:cNvSpPr>
            <a:spLocks noChangeArrowheads="1"/>
          </p:cNvSpPr>
          <p:nvPr/>
        </p:nvSpPr>
        <p:spPr bwMode="auto">
          <a:xfrm>
            <a:off x="366395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1" action="ppaction://hlinksldjump"/>
              </a:rPr>
              <a:t>$500</a:t>
            </a:r>
            <a:endParaRPr lang="en-US" altLang="en-US" sz="1800">
              <a:latin typeface="Times" charset="0"/>
            </a:endParaRPr>
          </a:p>
        </p:txBody>
      </p:sp>
      <p:sp>
        <p:nvSpPr>
          <p:cNvPr id="4140" name="AutoShape 15">
            <a:hlinkClick r:id="rId7" action="ppaction://hlinksldjump"/>
          </p:cNvPr>
          <p:cNvSpPr>
            <a:spLocks noChangeArrowheads="1"/>
          </p:cNvSpPr>
          <p:nvPr/>
        </p:nvSpPr>
        <p:spPr bwMode="auto">
          <a:xfrm>
            <a:off x="622935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2" action="ppaction://hlinksldjump"/>
              </a:rPr>
              <a:t>$500</a:t>
            </a:r>
            <a:endParaRPr lang="en-US" altLang="en-US" sz="1800">
              <a:latin typeface="Times" charset="0"/>
            </a:endParaRPr>
          </a:p>
        </p:txBody>
      </p:sp>
      <p:sp>
        <p:nvSpPr>
          <p:cNvPr id="4141" name="AutoShape 16">
            <a:hlinkClick r:id="rId8" action="ppaction://hlinksldjump"/>
          </p:cNvPr>
          <p:cNvSpPr>
            <a:spLocks noChangeArrowheads="1"/>
          </p:cNvSpPr>
          <p:nvPr/>
        </p:nvSpPr>
        <p:spPr bwMode="auto">
          <a:xfrm>
            <a:off x="622935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3" action="ppaction://hlinksldjump"/>
              </a:rPr>
              <a:t>$400</a:t>
            </a:r>
            <a:endParaRPr lang="en-US" altLang="en-US" sz="1800">
              <a:latin typeface="Times" charset="0"/>
            </a:endParaRPr>
          </a:p>
        </p:txBody>
      </p:sp>
      <p:sp>
        <p:nvSpPr>
          <p:cNvPr id="4142" name="AutoShape 17">
            <a:hlinkClick r:id="rId9" action="ppaction://hlinksldjump"/>
          </p:cNvPr>
          <p:cNvSpPr>
            <a:spLocks noChangeArrowheads="1"/>
          </p:cNvSpPr>
          <p:nvPr/>
        </p:nvSpPr>
        <p:spPr bwMode="auto">
          <a:xfrm>
            <a:off x="622935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4" action="ppaction://hlinksldjump"/>
              </a:rPr>
              <a:t>$300</a:t>
            </a:r>
            <a:endParaRPr lang="en-US" altLang="en-US" sz="1800">
              <a:latin typeface="Times" charset="0"/>
            </a:endParaRPr>
          </a:p>
        </p:txBody>
      </p:sp>
      <p:sp>
        <p:nvSpPr>
          <p:cNvPr id="4143" name="AutoShape 18">
            <a:hlinkClick r:id="rId10" action="ppaction://hlinksldjump"/>
          </p:cNvPr>
          <p:cNvSpPr>
            <a:spLocks noChangeArrowheads="1"/>
          </p:cNvSpPr>
          <p:nvPr/>
        </p:nvSpPr>
        <p:spPr bwMode="auto">
          <a:xfrm>
            <a:off x="622935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5" action="ppaction://hlinksldjump"/>
              </a:rPr>
              <a:t>$200</a:t>
            </a:r>
            <a:endParaRPr lang="en-US" altLang="en-US" sz="1800">
              <a:latin typeface="Times" charset="0"/>
            </a:endParaRPr>
          </a:p>
        </p:txBody>
      </p:sp>
      <p:sp>
        <p:nvSpPr>
          <p:cNvPr id="4144" name="AutoShape 19">
            <a:hlinkClick r:id="rId11" action="ppaction://hlinksldjump"/>
          </p:cNvPr>
          <p:cNvSpPr>
            <a:spLocks noChangeArrowheads="1"/>
          </p:cNvSpPr>
          <p:nvPr/>
        </p:nvSpPr>
        <p:spPr bwMode="auto">
          <a:xfrm>
            <a:off x="622935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6" action="ppaction://hlinksldjump"/>
              </a:rPr>
              <a:t>$100</a:t>
            </a:r>
            <a:endParaRPr lang="en-US" altLang="en-US" sz="1800">
              <a:latin typeface="Times" charset="0"/>
            </a:endParaRPr>
          </a:p>
        </p:txBody>
      </p:sp>
      <p:sp>
        <p:nvSpPr>
          <p:cNvPr id="4145" name="AutoShape 20">
            <a:hlinkClick r:id="rId12" action="ppaction://hlinksldjump"/>
          </p:cNvPr>
          <p:cNvSpPr>
            <a:spLocks noChangeArrowheads="1"/>
          </p:cNvSpPr>
          <p:nvPr/>
        </p:nvSpPr>
        <p:spPr bwMode="auto">
          <a:xfrm>
            <a:off x="558800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7" action="ppaction://hlinksldjump"/>
              </a:rPr>
              <a:t>$500</a:t>
            </a:r>
            <a:endParaRPr lang="en-US" altLang="en-US" sz="1800">
              <a:latin typeface="Times" charset="0"/>
            </a:endParaRPr>
          </a:p>
        </p:txBody>
      </p:sp>
      <p:sp>
        <p:nvSpPr>
          <p:cNvPr id="4146" name="AutoShape 21">
            <a:hlinkClick r:id="rId13" action="ppaction://hlinksldjump"/>
          </p:cNvPr>
          <p:cNvSpPr>
            <a:spLocks noChangeArrowheads="1"/>
          </p:cNvSpPr>
          <p:nvPr/>
        </p:nvSpPr>
        <p:spPr bwMode="auto">
          <a:xfrm>
            <a:off x="558800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8" action="ppaction://hlinksldjump"/>
              </a:rPr>
              <a:t>$400</a:t>
            </a:r>
            <a:endParaRPr lang="en-US" altLang="en-US" sz="1800">
              <a:latin typeface="Times" charset="0"/>
            </a:endParaRPr>
          </a:p>
        </p:txBody>
      </p:sp>
      <p:sp>
        <p:nvSpPr>
          <p:cNvPr id="4147" name="AutoShape 22">
            <a:hlinkClick r:id="rId14" action="ppaction://hlinksldjump"/>
          </p:cNvPr>
          <p:cNvSpPr>
            <a:spLocks noChangeArrowheads="1"/>
          </p:cNvSpPr>
          <p:nvPr/>
        </p:nvSpPr>
        <p:spPr bwMode="auto">
          <a:xfrm>
            <a:off x="558800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39" action="ppaction://hlinksldjump"/>
              </a:rPr>
              <a:t>$300</a:t>
            </a:r>
            <a:endParaRPr lang="en-US" altLang="en-US" sz="1800">
              <a:latin typeface="Times" charset="0"/>
            </a:endParaRPr>
          </a:p>
        </p:txBody>
      </p:sp>
      <p:sp>
        <p:nvSpPr>
          <p:cNvPr id="4148" name="AutoShape 23">
            <a:hlinkClick r:id="rId15" action="ppaction://hlinksldjump"/>
          </p:cNvPr>
          <p:cNvSpPr>
            <a:spLocks noChangeArrowheads="1"/>
          </p:cNvSpPr>
          <p:nvPr/>
        </p:nvSpPr>
        <p:spPr bwMode="auto">
          <a:xfrm>
            <a:off x="558800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0" action="ppaction://hlinksldjump"/>
              </a:rPr>
              <a:t>$200</a:t>
            </a:r>
            <a:endParaRPr lang="en-US" altLang="en-US" sz="1800">
              <a:latin typeface="Times" charset="0"/>
            </a:endParaRPr>
          </a:p>
        </p:txBody>
      </p:sp>
      <p:sp>
        <p:nvSpPr>
          <p:cNvPr id="4149" name="AutoShape 24">
            <a:hlinkClick r:id="rId16" action="ppaction://hlinksldjump"/>
          </p:cNvPr>
          <p:cNvSpPr>
            <a:spLocks noChangeArrowheads="1"/>
          </p:cNvSpPr>
          <p:nvPr/>
        </p:nvSpPr>
        <p:spPr bwMode="auto">
          <a:xfrm>
            <a:off x="558800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1" action="ppaction://hlinksldjump"/>
              </a:rPr>
              <a:t>$100</a:t>
            </a:r>
            <a:endParaRPr lang="en-US" altLang="en-US" sz="1800">
              <a:latin typeface="Times" charset="0"/>
            </a:endParaRPr>
          </a:p>
        </p:txBody>
      </p:sp>
      <p:sp>
        <p:nvSpPr>
          <p:cNvPr id="4150" name="AutoShape 25">
            <a:hlinkClick r:id="rId17" action="ppaction://hlinksldjump"/>
          </p:cNvPr>
          <p:cNvSpPr>
            <a:spLocks noChangeArrowheads="1"/>
          </p:cNvSpPr>
          <p:nvPr/>
        </p:nvSpPr>
        <p:spPr bwMode="auto">
          <a:xfrm>
            <a:off x="494665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2" action="ppaction://hlinksldjump"/>
              </a:rPr>
              <a:t>$500</a:t>
            </a:r>
            <a:endParaRPr lang="en-US" altLang="en-US" sz="1800">
              <a:latin typeface="Times" charset="0"/>
            </a:endParaRPr>
          </a:p>
        </p:txBody>
      </p:sp>
      <p:sp>
        <p:nvSpPr>
          <p:cNvPr id="4151" name="AutoShape 26">
            <a:hlinkClick r:id="rId18" action="ppaction://hlinksldjump"/>
          </p:cNvPr>
          <p:cNvSpPr>
            <a:spLocks noChangeArrowheads="1"/>
          </p:cNvSpPr>
          <p:nvPr/>
        </p:nvSpPr>
        <p:spPr bwMode="auto">
          <a:xfrm>
            <a:off x="494665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3" action="ppaction://hlinksldjump"/>
              </a:rPr>
              <a:t>$400</a:t>
            </a:r>
            <a:endParaRPr lang="en-US" altLang="en-US" sz="1800">
              <a:latin typeface="Times" charset="0"/>
            </a:endParaRPr>
          </a:p>
        </p:txBody>
      </p:sp>
      <p:sp>
        <p:nvSpPr>
          <p:cNvPr id="4152" name="AutoShape 27">
            <a:hlinkClick r:id="rId19" action="ppaction://hlinksldjump"/>
          </p:cNvPr>
          <p:cNvSpPr>
            <a:spLocks noChangeArrowheads="1"/>
          </p:cNvSpPr>
          <p:nvPr/>
        </p:nvSpPr>
        <p:spPr bwMode="auto">
          <a:xfrm>
            <a:off x="494665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4" action="ppaction://hlinksldjump"/>
              </a:rPr>
              <a:t>$300</a:t>
            </a:r>
            <a:endParaRPr lang="en-US" altLang="en-US" sz="1800">
              <a:latin typeface="Times" charset="0"/>
            </a:endParaRPr>
          </a:p>
        </p:txBody>
      </p:sp>
      <p:sp>
        <p:nvSpPr>
          <p:cNvPr id="4153" name="AutoShape 28">
            <a:hlinkClick r:id="rId20" action="ppaction://hlinksldjump"/>
          </p:cNvPr>
          <p:cNvSpPr>
            <a:spLocks noChangeArrowheads="1"/>
          </p:cNvSpPr>
          <p:nvPr/>
        </p:nvSpPr>
        <p:spPr bwMode="auto">
          <a:xfrm>
            <a:off x="494665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5" action="ppaction://hlinksldjump"/>
              </a:rPr>
              <a:t>$200</a:t>
            </a:r>
            <a:endParaRPr lang="en-US" altLang="en-US" sz="1800">
              <a:latin typeface="Times" charset="0"/>
            </a:endParaRPr>
          </a:p>
        </p:txBody>
      </p:sp>
      <p:sp>
        <p:nvSpPr>
          <p:cNvPr id="4154" name="AutoShape 29">
            <a:hlinkClick r:id="rId21" action="ppaction://hlinksldjump"/>
          </p:cNvPr>
          <p:cNvSpPr>
            <a:spLocks noChangeArrowheads="1"/>
          </p:cNvSpPr>
          <p:nvPr/>
        </p:nvSpPr>
        <p:spPr bwMode="auto">
          <a:xfrm>
            <a:off x="494665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6" action="ppaction://hlinksldjump"/>
              </a:rPr>
              <a:t>$100</a:t>
            </a:r>
            <a:endParaRPr lang="en-US" altLang="en-US" sz="1800">
              <a:latin typeface="Times" charset="0"/>
            </a:endParaRPr>
          </a:p>
        </p:txBody>
      </p:sp>
      <p:sp>
        <p:nvSpPr>
          <p:cNvPr id="4155" name="AutoShape 30">
            <a:hlinkClick r:id="rId22" action="ppaction://hlinksldjump"/>
          </p:cNvPr>
          <p:cNvSpPr>
            <a:spLocks noChangeArrowheads="1"/>
          </p:cNvSpPr>
          <p:nvPr/>
        </p:nvSpPr>
        <p:spPr bwMode="auto">
          <a:xfrm>
            <a:off x="430530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7" action="ppaction://hlinksldjump"/>
              </a:rPr>
              <a:t>$500</a:t>
            </a:r>
            <a:endParaRPr lang="en-US" altLang="en-US" sz="1800">
              <a:latin typeface="Times" charset="0"/>
            </a:endParaRPr>
          </a:p>
        </p:txBody>
      </p:sp>
      <p:sp>
        <p:nvSpPr>
          <p:cNvPr id="4156" name="AutoShape 31">
            <a:hlinkClick r:id="rId22" action="ppaction://hlinksldjump"/>
          </p:cNvPr>
          <p:cNvSpPr>
            <a:spLocks noChangeArrowheads="1"/>
          </p:cNvSpPr>
          <p:nvPr/>
        </p:nvSpPr>
        <p:spPr bwMode="auto">
          <a:xfrm>
            <a:off x="430530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8" action="ppaction://hlinksldjump"/>
              </a:rPr>
              <a:t>$400</a:t>
            </a:r>
            <a:endParaRPr lang="en-US" altLang="en-US" sz="1800">
              <a:latin typeface="Times" charset="0"/>
            </a:endParaRPr>
          </a:p>
        </p:txBody>
      </p:sp>
      <p:sp>
        <p:nvSpPr>
          <p:cNvPr id="4157" name="AutoShape 32">
            <a:hlinkClick r:id="rId24" action="ppaction://hlinksldjump"/>
          </p:cNvPr>
          <p:cNvSpPr>
            <a:spLocks noChangeArrowheads="1"/>
          </p:cNvSpPr>
          <p:nvPr/>
        </p:nvSpPr>
        <p:spPr bwMode="auto">
          <a:xfrm>
            <a:off x="430530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49" action="ppaction://hlinksldjump"/>
              </a:rPr>
              <a:t>$300</a:t>
            </a:r>
            <a:endParaRPr lang="en-US" altLang="en-US" sz="1800">
              <a:latin typeface="Times" charset="0"/>
            </a:endParaRPr>
          </a:p>
        </p:txBody>
      </p:sp>
      <p:sp>
        <p:nvSpPr>
          <p:cNvPr id="4158" name="AutoShape 33">
            <a:hlinkClick r:id="rId25" action="ppaction://hlinksldjump"/>
          </p:cNvPr>
          <p:cNvSpPr>
            <a:spLocks noChangeArrowheads="1"/>
          </p:cNvSpPr>
          <p:nvPr/>
        </p:nvSpPr>
        <p:spPr bwMode="auto">
          <a:xfrm>
            <a:off x="430530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0" action="ppaction://hlinksldjump"/>
              </a:rPr>
              <a:t>$200</a:t>
            </a:r>
            <a:endParaRPr lang="en-US" altLang="en-US" sz="1800">
              <a:latin typeface="Times" charset="0"/>
            </a:endParaRPr>
          </a:p>
        </p:txBody>
      </p:sp>
      <p:sp>
        <p:nvSpPr>
          <p:cNvPr id="4159" name="AutoShape 34">
            <a:hlinkClick r:id="rId26" action="ppaction://hlinksldjump"/>
          </p:cNvPr>
          <p:cNvSpPr>
            <a:spLocks noChangeArrowheads="1"/>
          </p:cNvSpPr>
          <p:nvPr/>
        </p:nvSpPr>
        <p:spPr bwMode="auto">
          <a:xfrm>
            <a:off x="430530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1" action="ppaction://hlinksldjump"/>
              </a:rPr>
              <a:t>$100</a:t>
            </a:r>
            <a:endParaRPr lang="en-US" altLang="en-US" sz="1800">
              <a:latin typeface="Times" charset="0"/>
            </a:endParaRPr>
          </a:p>
        </p:txBody>
      </p:sp>
      <p:sp>
        <p:nvSpPr>
          <p:cNvPr id="4160" name="AutoShape 9"/>
          <p:cNvSpPr>
            <a:spLocks noChangeArrowheads="1"/>
          </p:cNvSpPr>
          <p:nvPr/>
        </p:nvSpPr>
        <p:spPr bwMode="auto">
          <a:xfrm>
            <a:off x="81534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12</a:t>
            </a:r>
          </a:p>
        </p:txBody>
      </p:sp>
      <p:sp>
        <p:nvSpPr>
          <p:cNvPr id="4161" name="AutoShape 9"/>
          <p:cNvSpPr>
            <a:spLocks noChangeArrowheads="1"/>
          </p:cNvSpPr>
          <p:nvPr/>
        </p:nvSpPr>
        <p:spPr bwMode="auto">
          <a:xfrm>
            <a:off x="75057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11</a:t>
            </a:r>
          </a:p>
        </p:txBody>
      </p:sp>
      <p:sp>
        <p:nvSpPr>
          <p:cNvPr id="4162" name="AutoShape 9"/>
          <p:cNvSpPr>
            <a:spLocks noChangeArrowheads="1"/>
          </p:cNvSpPr>
          <p:nvPr/>
        </p:nvSpPr>
        <p:spPr bwMode="auto">
          <a:xfrm>
            <a:off x="6870700" y="990600"/>
            <a:ext cx="533400" cy="6858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eaLnBrk="0" hangingPunct="0">
              <a:spcBef>
                <a:spcPct val="20000"/>
              </a:spcBef>
              <a:buClr>
                <a:schemeClr val="tx1"/>
              </a:buClr>
              <a:buChar char="–"/>
              <a:defRPr sz="2800">
                <a:solidFill>
                  <a:schemeClr val="tx1"/>
                </a:solidFill>
                <a:latin typeface="Tahoma" charset="0"/>
                <a:ea typeface="Arial" charset="0"/>
                <a:cs typeface="Arial" charset="0"/>
              </a:defRPr>
            </a:lvl2pPr>
            <a:lvl3pPr marL="1143000" indent="-228600" eaLnBrk="0" hangingPunct="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eaLnBrk="0" hangingPunct="0">
              <a:spcBef>
                <a:spcPct val="20000"/>
              </a:spcBef>
              <a:buChar char="–"/>
              <a:defRPr sz="2000">
                <a:solidFill>
                  <a:schemeClr val="tx1"/>
                </a:solidFill>
                <a:latin typeface="Tahoma" charset="0"/>
                <a:ea typeface="Arial" charset="0"/>
                <a:cs typeface="Arial" charset="0"/>
              </a:defRPr>
            </a:lvl4pPr>
            <a:lvl5pPr marL="2057400" indent="-228600" eaLnBrk="0" hangingPunct="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defRPr/>
            </a:pPr>
            <a:r>
              <a:rPr lang="en-US" altLang="en-US" sz="2400" smtClean="0">
                <a:latin typeface="Times" charset="0"/>
              </a:rPr>
              <a:t>10</a:t>
            </a:r>
          </a:p>
        </p:txBody>
      </p:sp>
      <p:sp>
        <p:nvSpPr>
          <p:cNvPr id="4163" name="AutoShape 15">
            <a:hlinkClick r:id="rId7" action="ppaction://hlinksldjump"/>
          </p:cNvPr>
          <p:cNvSpPr>
            <a:spLocks noChangeArrowheads="1"/>
          </p:cNvSpPr>
          <p:nvPr/>
        </p:nvSpPr>
        <p:spPr bwMode="auto">
          <a:xfrm>
            <a:off x="687070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2" action="ppaction://hlinksldjump"/>
              </a:rPr>
              <a:t>$500</a:t>
            </a:r>
            <a:endParaRPr lang="en-US" altLang="en-US" sz="1800">
              <a:latin typeface="Times" charset="0"/>
            </a:endParaRPr>
          </a:p>
        </p:txBody>
      </p:sp>
      <p:sp>
        <p:nvSpPr>
          <p:cNvPr id="4164" name="AutoShape 16">
            <a:hlinkClick r:id="rId8" action="ppaction://hlinksldjump"/>
          </p:cNvPr>
          <p:cNvSpPr>
            <a:spLocks noChangeArrowheads="1"/>
          </p:cNvSpPr>
          <p:nvPr/>
        </p:nvSpPr>
        <p:spPr bwMode="auto">
          <a:xfrm>
            <a:off x="687070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3" action="ppaction://hlinksldjump"/>
              </a:rPr>
              <a:t>$400</a:t>
            </a:r>
            <a:endParaRPr lang="en-US" altLang="en-US" sz="1800">
              <a:latin typeface="Times" charset="0"/>
            </a:endParaRPr>
          </a:p>
        </p:txBody>
      </p:sp>
      <p:sp>
        <p:nvSpPr>
          <p:cNvPr id="4165" name="AutoShape 17">
            <a:hlinkClick r:id="rId9" action="ppaction://hlinksldjump"/>
          </p:cNvPr>
          <p:cNvSpPr>
            <a:spLocks noChangeArrowheads="1"/>
          </p:cNvSpPr>
          <p:nvPr/>
        </p:nvSpPr>
        <p:spPr bwMode="auto">
          <a:xfrm>
            <a:off x="687070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4" action="ppaction://hlinksldjump"/>
              </a:rPr>
              <a:t>$300</a:t>
            </a:r>
            <a:endParaRPr lang="en-US" altLang="en-US" sz="1800">
              <a:latin typeface="Times" charset="0"/>
            </a:endParaRPr>
          </a:p>
        </p:txBody>
      </p:sp>
      <p:sp>
        <p:nvSpPr>
          <p:cNvPr id="4166" name="AutoShape 18">
            <a:hlinkClick r:id="rId10" action="ppaction://hlinksldjump"/>
          </p:cNvPr>
          <p:cNvSpPr>
            <a:spLocks noChangeArrowheads="1"/>
          </p:cNvSpPr>
          <p:nvPr/>
        </p:nvSpPr>
        <p:spPr bwMode="auto">
          <a:xfrm>
            <a:off x="687070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5" action="ppaction://hlinksldjump"/>
              </a:rPr>
              <a:t>$200</a:t>
            </a:r>
            <a:endParaRPr lang="en-US" altLang="en-US" sz="1800">
              <a:latin typeface="Times" charset="0"/>
            </a:endParaRPr>
          </a:p>
        </p:txBody>
      </p:sp>
      <p:sp>
        <p:nvSpPr>
          <p:cNvPr id="4167" name="AutoShape 19">
            <a:hlinkClick r:id="rId11" action="ppaction://hlinksldjump"/>
          </p:cNvPr>
          <p:cNvSpPr>
            <a:spLocks noChangeArrowheads="1"/>
          </p:cNvSpPr>
          <p:nvPr/>
        </p:nvSpPr>
        <p:spPr bwMode="auto">
          <a:xfrm>
            <a:off x="687070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6" action="ppaction://hlinksldjump"/>
              </a:rPr>
              <a:t>$100</a:t>
            </a:r>
            <a:endParaRPr lang="en-US" altLang="en-US" sz="1800">
              <a:latin typeface="Times" charset="0"/>
            </a:endParaRPr>
          </a:p>
        </p:txBody>
      </p:sp>
      <p:sp>
        <p:nvSpPr>
          <p:cNvPr id="4168" name="AutoShape 15">
            <a:hlinkClick r:id="rId7" action="ppaction://hlinksldjump"/>
          </p:cNvPr>
          <p:cNvSpPr>
            <a:spLocks noChangeArrowheads="1"/>
          </p:cNvSpPr>
          <p:nvPr/>
        </p:nvSpPr>
        <p:spPr bwMode="auto">
          <a:xfrm>
            <a:off x="751205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7" action="ppaction://hlinksldjump"/>
              </a:rPr>
              <a:t>$500</a:t>
            </a:r>
            <a:endParaRPr lang="en-US" altLang="en-US" sz="1800">
              <a:latin typeface="Times" charset="0"/>
            </a:endParaRPr>
          </a:p>
        </p:txBody>
      </p:sp>
      <p:sp>
        <p:nvSpPr>
          <p:cNvPr id="4169" name="AutoShape 16">
            <a:hlinkClick r:id="rId8" action="ppaction://hlinksldjump"/>
          </p:cNvPr>
          <p:cNvSpPr>
            <a:spLocks noChangeArrowheads="1"/>
          </p:cNvSpPr>
          <p:nvPr/>
        </p:nvSpPr>
        <p:spPr bwMode="auto">
          <a:xfrm>
            <a:off x="751205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8" action="ppaction://hlinksldjump"/>
              </a:rPr>
              <a:t>$400</a:t>
            </a:r>
            <a:endParaRPr lang="en-US" altLang="en-US" sz="1800">
              <a:latin typeface="Times" charset="0"/>
            </a:endParaRPr>
          </a:p>
        </p:txBody>
      </p:sp>
      <p:sp>
        <p:nvSpPr>
          <p:cNvPr id="4170" name="AutoShape 17">
            <a:hlinkClick r:id="rId9" action="ppaction://hlinksldjump"/>
          </p:cNvPr>
          <p:cNvSpPr>
            <a:spLocks noChangeArrowheads="1"/>
          </p:cNvSpPr>
          <p:nvPr/>
        </p:nvSpPr>
        <p:spPr bwMode="auto">
          <a:xfrm>
            <a:off x="751205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59" action="ppaction://hlinksldjump"/>
              </a:rPr>
              <a:t>$300</a:t>
            </a:r>
            <a:endParaRPr lang="en-US" altLang="en-US" sz="1800">
              <a:latin typeface="Times" charset="0"/>
            </a:endParaRPr>
          </a:p>
        </p:txBody>
      </p:sp>
      <p:sp>
        <p:nvSpPr>
          <p:cNvPr id="4171" name="AutoShape 18">
            <a:hlinkClick r:id="rId10" action="ppaction://hlinksldjump"/>
          </p:cNvPr>
          <p:cNvSpPr>
            <a:spLocks noChangeArrowheads="1"/>
          </p:cNvSpPr>
          <p:nvPr/>
        </p:nvSpPr>
        <p:spPr bwMode="auto">
          <a:xfrm>
            <a:off x="751205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0" action="ppaction://hlinksldjump"/>
              </a:rPr>
              <a:t>$200</a:t>
            </a:r>
            <a:endParaRPr lang="en-US" altLang="en-US" sz="1800">
              <a:latin typeface="Times" charset="0"/>
            </a:endParaRPr>
          </a:p>
        </p:txBody>
      </p:sp>
      <p:sp>
        <p:nvSpPr>
          <p:cNvPr id="4172" name="AutoShape 19">
            <a:hlinkClick r:id="rId11" action="ppaction://hlinksldjump"/>
          </p:cNvPr>
          <p:cNvSpPr>
            <a:spLocks noChangeArrowheads="1"/>
          </p:cNvSpPr>
          <p:nvPr/>
        </p:nvSpPr>
        <p:spPr bwMode="auto">
          <a:xfrm>
            <a:off x="751205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1" action="ppaction://hlinksldjump"/>
              </a:rPr>
              <a:t>$100</a:t>
            </a:r>
            <a:endParaRPr lang="en-US" altLang="en-US" sz="1800">
              <a:latin typeface="Times" charset="0"/>
            </a:endParaRPr>
          </a:p>
        </p:txBody>
      </p:sp>
      <p:sp>
        <p:nvSpPr>
          <p:cNvPr id="4173" name="AutoShape 15">
            <a:hlinkClick r:id="rId7" action="ppaction://hlinksldjump"/>
          </p:cNvPr>
          <p:cNvSpPr>
            <a:spLocks noChangeArrowheads="1"/>
          </p:cNvSpPr>
          <p:nvPr/>
        </p:nvSpPr>
        <p:spPr bwMode="auto">
          <a:xfrm>
            <a:off x="8153400" y="54498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2" action="ppaction://hlinksldjump"/>
              </a:rPr>
              <a:t>$500</a:t>
            </a:r>
            <a:endParaRPr lang="en-US" altLang="en-US" sz="1800">
              <a:latin typeface="Times" charset="0"/>
            </a:endParaRPr>
          </a:p>
        </p:txBody>
      </p:sp>
      <p:sp>
        <p:nvSpPr>
          <p:cNvPr id="4174" name="AutoShape 16">
            <a:hlinkClick r:id="rId8" action="ppaction://hlinksldjump"/>
          </p:cNvPr>
          <p:cNvSpPr>
            <a:spLocks noChangeArrowheads="1"/>
          </p:cNvSpPr>
          <p:nvPr/>
        </p:nvSpPr>
        <p:spPr bwMode="auto">
          <a:xfrm>
            <a:off x="8153400" y="45354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3" action="ppaction://hlinksldjump"/>
              </a:rPr>
              <a:t>$400</a:t>
            </a:r>
            <a:endParaRPr lang="en-US" altLang="en-US" sz="1800">
              <a:latin typeface="Times" charset="0"/>
            </a:endParaRPr>
          </a:p>
        </p:txBody>
      </p:sp>
      <p:sp>
        <p:nvSpPr>
          <p:cNvPr id="4175" name="AutoShape 17">
            <a:hlinkClick r:id="rId9" action="ppaction://hlinksldjump"/>
          </p:cNvPr>
          <p:cNvSpPr>
            <a:spLocks noChangeArrowheads="1"/>
          </p:cNvSpPr>
          <p:nvPr/>
        </p:nvSpPr>
        <p:spPr bwMode="auto">
          <a:xfrm>
            <a:off x="8153400" y="36210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4" action="ppaction://hlinksldjump"/>
              </a:rPr>
              <a:t>$300</a:t>
            </a:r>
            <a:endParaRPr lang="en-US" altLang="en-US" sz="1800">
              <a:latin typeface="Times" charset="0"/>
            </a:endParaRPr>
          </a:p>
        </p:txBody>
      </p:sp>
      <p:sp>
        <p:nvSpPr>
          <p:cNvPr id="4176" name="AutoShape 18">
            <a:hlinkClick r:id="rId10" action="ppaction://hlinksldjump"/>
          </p:cNvPr>
          <p:cNvSpPr>
            <a:spLocks noChangeArrowheads="1"/>
          </p:cNvSpPr>
          <p:nvPr/>
        </p:nvSpPr>
        <p:spPr bwMode="auto">
          <a:xfrm>
            <a:off x="8153400" y="2706688"/>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5" action="ppaction://hlinksldjump"/>
              </a:rPr>
              <a:t>$200</a:t>
            </a:r>
            <a:endParaRPr lang="en-US" altLang="en-US" sz="1800">
              <a:latin typeface="Times" charset="0"/>
            </a:endParaRPr>
          </a:p>
        </p:txBody>
      </p:sp>
      <p:sp>
        <p:nvSpPr>
          <p:cNvPr id="4177" name="AutoShape 19">
            <a:hlinkClick r:id="rId11" action="ppaction://hlinksldjump"/>
          </p:cNvPr>
          <p:cNvSpPr>
            <a:spLocks noChangeArrowheads="1"/>
          </p:cNvSpPr>
          <p:nvPr/>
        </p:nvSpPr>
        <p:spPr bwMode="auto">
          <a:xfrm>
            <a:off x="8153400" y="1827213"/>
            <a:ext cx="533400" cy="685800"/>
          </a:xfrm>
          <a:prstGeom prst="flowChartAlternateProcess">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algn="ctr">
              <a:spcBef>
                <a:spcPct val="0"/>
              </a:spcBef>
              <a:buClrTx/>
              <a:buSzTx/>
              <a:buFontTx/>
              <a:buNone/>
            </a:pPr>
            <a:r>
              <a:rPr lang="en-US" altLang="en-US" sz="1800">
                <a:latin typeface="Times" charset="0"/>
                <a:hlinkClick r:id="rId66" action="ppaction://hlinksldjump"/>
              </a:rPr>
              <a:t>$100</a:t>
            </a:r>
            <a:endParaRPr lang="en-US" altLang="en-US" sz="1800">
              <a:latin typeface="Times"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1 - $100</a:t>
            </a:r>
          </a:p>
        </p:txBody>
      </p:sp>
      <p:sp>
        <p:nvSpPr>
          <p:cNvPr id="133129" name="Rectangle 9"/>
          <p:cNvSpPr>
            <a:spLocks noGrp="1" noRot="1" noChangeAspect="1" noMove="1" noResize="1" noEditPoints="1" noAdjustHandles="1" noChangeArrowheads="1" noChangeShapeType="1" noTextEdit="1"/>
          </p:cNvSpPr>
          <p:nvPr>
            <p:ph type="body" sz="half" idx="1"/>
          </p:nvPr>
        </p:nvSpPr>
        <p:spPr>
          <a:xfrm>
            <a:off x="457200" y="1600200"/>
            <a:ext cx="8229600" cy="2590800"/>
          </a:xfrm>
          <a:blipFill rotWithShape="1">
            <a:blip r:embed="rId3"/>
            <a:stretch>
              <a:fillRect l="-889" t="-2824"/>
            </a:stretch>
          </a:blipFill>
        </p:spPr>
        <p:txBody>
          <a:bodyPr/>
          <a:lstStyle/>
          <a:p>
            <a:pPr>
              <a:defRPr/>
            </a:pPr>
            <a:r>
              <a:rPr lang="en-US">
                <a:noFill/>
              </a:rPr>
              <a:t> </a:t>
            </a:r>
          </a:p>
        </p:txBody>
      </p:sp>
      <p:sp>
        <p:nvSpPr>
          <p:cNvPr id="133130" name="Rectangle 10"/>
          <p:cNvSpPr>
            <a:spLocks noGrp="1" noRot="1" noChangeAspect="1" noMove="1" noResize="1" noEditPoints="1" noAdjustHandles="1" noChangeArrowheads="1" noChangeShapeType="1" noTextEdit="1"/>
          </p:cNvSpPr>
          <p:nvPr>
            <p:ph type="body" sz="half" idx="2"/>
          </p:nvPr>
        </p:nvSpPr>
        <p:spPr>
          <a:xfrm>
            <a:off x="457200" y="4572000"/>
            <a:ext cx="8229600" cy="1524000"/>
          </a:xfrm>
          <a:blipFill rotWithShape="1">
            <a:blip r:embed="rId4"/>
            <a:stretch>
              <a:fillRect l="-889" t="-4800"/>
            </a:stretch>
          </a:blipFill>
        </p:spPr>
        <p:txBody>
          <a:bodyPr/>
          <a:lstStyle/>
          <a:p>
            <a:pPr>
              <a:defRPr/>
            </a:pPr>
            <a:r>
              <a:rPr lang="en-US">
                <a:noFill/>
              </a:rPr>
              <a:t> </a:t>
            </a:r>
          </a:p>
        </p:txBody>
      </p:sp>
      <p:sp>
        <p:nvSpPr>
          <p:cNvPr id="5125" name="AutoShape 4">
            <a:hlinkClick r:id="rId5"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pic>
        <p:nvPicPr>
          <p:cNvPr id="2867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2286000"/>
            <a:ext cx="2211388"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bg/>
                                          </p:spTgt>
                                        </p:tgtEl>
                                        <p:attrNameLst>
                                          <p:attrName>style.visibility</p:attrName>
                                        </p:attrNameLst>
                                      </p:cBhvr>
                                      <p:to>
                                        <p:strVal val="visible"/>
                                      </p:to>
                                    </p:set>
                                    <p:anim calcmode="lin" valueType="num">
                                      <p:cBhvr additive="base">
                                        <p:cTn id="7" dur="500" fill="hold"/>
                                        <p:tgtEl>
                                          <p:spTgt spid="133130">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30">
                                            <p:txEl>
                                              <p:pRg st="0" end="0"/>
                                            </p:txEl>
                                          </p:spTgt>
                                        </p:tgtEl>
                                        <p:attrNameLst>
                                          <p:attrName>style.visibility</p:attrName>
                                        </p:attrNameLst>
                                      </p:cBhvr>
                                      <p:to>
                                        <p:strVal val="visible"/>
                                      </p:to>
                                    </p:set>
                                    <p:anim calcmode="lin" valueType="num">
                                      <p:cBhvr additive="base">
                                        <p:cTn id="13"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1 - $200</a:t>
            </a:r>
          </a:p>
        </p:txBody>
      </p:sp>
      <p:sp>
        <p:nvSpPr>
          <p:cNvPr id="614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414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The smallest number of </a:t>
            </a:r>
            <a:r>
              <a:rPr lang="en-US" altLang="en-US" dirty="0" err="1" smtClean="0">
                <a:ea typeface="+mn-ea"/>
              </a:rPr>
              <a:t>noncollinear</a:t>
            </a:r>
            <a:r>
              <a:rPr lang="en-US" altLang="en-US" dirty="0" smtClean="0">
                <a:ea typeface="+mn-ea"/>
              </a:rPr>
              <a:t> points needed to describe a plane is _____________.</a:t>
            </a:r>
          </a:p>
        </p:txBody>
      </p:sp>
      <p:sp>
        <p:nvSpPr>
          <p:cNvPr id="134150"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three</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1 - $300</a:t>
            </a:r>
          </a:p>
        </p:txBody>
      </p:sp>
      <p:sp>
        <p:nvSpPr>
          <p:cNvPr id="717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3" name="Rectangle 5"/>
          <p:cNvSpPr>
            <a:spLocks noRot="1" noChangeAspect="1" noMove="1" noResize="1" noEditPoints="1" noAdjustHandles="1" noChangeArrowheads="1" noChangeShapeType="1" noTextEdit="1"/>
          </p:cNvSpPr>
          <p:nvPr/>
        </p:nvSpPr>
        <p:spPr bwMode="auto">
          <a:xfrm>
            <a:off x="457200" y="1600200"/>
            <a:ext cx="8229600" cy="3200400"/>
          </a:xfrm>
          <a:prstGeom prst="rect">
            <a:avLst/>
          </a:prstGeom>
          <a:blipFill rotWithShape="1">
            <a:blip r:embed="rId4"/>
            <a:stretch>
              <a:fillRect l="-889" t="-2095" r="-222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35174" name="Rectangle 6"/>
          <p:cNvSpPr>
            <a:spLocks noRot="1" noChangeAspect="1" noMove="1" noResize="1" noEditPoints="1" noAdjustHandles="1" noChangeArrowheads="1" noChangeShapeType="1" noTextEdit="1"/>
          </p:cNvSpPr>
          <p:nvPr/>
        </p:nvSpPr>
        <p:spPr bwMode="auto">
          <a:xfrm>
            <a:off x="457200" y="4800600"/>
            <a:ext cx="8229600" cy="1295400"/>
          </a:xfrm>
          <a:prstGeom prst="rect">
            <a:avLst/>
          </a:prstGeom>
          <a:blipFill rotWithShape="1">
            <a:blip r:embed="rId5"/>
            <a:stretch>
              <a:fillRect l="-889" t="-5660"/>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pic>
        <p:nvPicPr>
          <p:cNvPr id="30725" name="Picture 6"/>
          <p:cNvPicPr>
            <a:picLocks noChangeAspect="1" noChangeArrowheads="1"/>
          </p:cNvPicPr>
          <p:nvPr/>
        </p:nvPicPr>
        <p:blipFill>
          <a:blip r:embed="rId6">
            <a:extLst>
              <a:ext uri="{28A0092B-C50C-407E-A947-70E740481C1C}">
                <a14:useLocalDpi xmlns:a14="http://schemas.microsoft.com/office/drawing/2010/main" val="0"/>
              </a:ext>
            </a:extLst>
          </a:blip>
          <a:srcRect t="4568"/>
          <a:stretch>
            <a:fillRect/>
          </a:stretch>
        </p:blipFill>
        <p:spPr bwMode="auto">
          <a:xfrm>
            <a:off x="4572000" y="2590800"/>
            <a:ext cx="2481263"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gtEl>
                                        <p:attrNameLst>
                                          <p:attrName>style.visibility</p:attrName>
                                        </p:attrNameLst>
                                      </p:cBhvr>
                                      <p:to>
                                        <p:strVal val="visible"/>
                                      </p:to>
                                    </p:set>
                                    <p:anim calcmode="lin" valueType="num">
                                      <p:cBhvr additive="base">
                                        <p:cTn id="7" dur="500" fill="hold"/>
                                        <p:tgtEl>
                                          <p:spTgt spid="135174"/>
                                        </p:tgtEl>
                                        <p:attrNameLst>
                                          <p:attrName>ppt_x</p:attrName>
                                        </p:attrNameLst>
                                      </p:cBhvr>
                                      <p:tavLst>
                                        <p:tav tm="0">
                                          <p:val>
                                            <p:strVal val="#ppt_x"/>
                                          </p:val>
                                        </p:tav>
                                        <p:tav tm="100000">
                                          <p:val>
                                            <p:strVal val="#ppt_x"/>
                                          </p:val>
                                        </p:tav>
                                      </p:tavLst>
                                    </p:anim>
                                    <p:anim calcmode="lin" valueType="num">
                                      <p:cBhvr additive="base">
                                        <p:cTn id="8" dur="500" fill="hold"/>
                                        <p:tgtEl>
                                          <p:spTgt spid="135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1 - $400</a:t>
            </a:r>
          </a:p>
        </p:txBody>
      </p:sp>
      <p:sp>
        <p:nvSpPr>
          <p:cNvPr id="819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6197"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889" t="-3692" r="-815"/>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36198"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8</a:t>
            </a:r>
          </a:p>
        </p:txBody>
      </p:sp>
      <p:cxnSp>
        <p:nvCxnSpPr>
          <p:cNvPr id="3" name="Straight Connector 2"/>
          <p:cNvCxnSpPr/>
          <p:nvPr/>
        </p:nvCxnSpPr>
        <p:spPr>
          <a:xfrm>
            <a:off x="2819400" y="3200400"/>
            <a:ext cx="4419600" cy="0"/>
          </a:xfrm>
          <a:prstGeom prst="line">
            <a:avLst/>
          </a:prstGeom>
          <a:ln w="381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819400" y="3200400"/>
            <a:ext cx="1905000" cy="0"/>
          </a:xfrm>
          <a:prstGeom prst="line">
            <a:avLst/>
          </a:prstGeom>
          <a:ln w="381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751" name="TextBox 6"/>
          <p:cNvSpPr txBox="1">
            <a:spLocks noChangeArrowheads="1"/>
          </p:cNvSpPr>
          <p:nvPr/>
        </p:nvSpPr>
        <p:spPr bwMode="auto">
          <a:xfrm>
            <a:off x="2743200" y="3211513"/>
            <a:ext cx="5105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r>
              <a:rPr lang="en-US" altLang="en-US" sz="1800"/>
              <a:t>P		 Q		           R</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1 - $500</a:t>
            </a:r>
          </a:p>
        </p:txBody>
      </p:sp>
      <p:sp>
        <p:nvSpPr>
          <p:cNvPr id="921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7221"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963" t="-1538"/>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37222"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D(5,4)</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2 - $100</a:t>
            </a:r>
          </a:p>
        </p:txBody>
      </p:sp>
      <p:sp>
        <p:nvSpPr>
          <p:cNvPr id="10243"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8245" name="Rectangle 5"/>
          <p:cNvSpPr>
            <a:spLocks noChangeArrowheads="1"/>
          </p:cNvSpPr>
          <p:nvPr/>
        </p:nvSpPr>
        <p:spPr bwMode="auto">
          <a:xfrm>
            <a:off x="457200" y="1600200"/>
            <a:ext cx="82296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914400" indent="-45720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r>
              <a:rPr lang="en-US" altLang="en-US" sz="2800">
                <a:effectLst>
                  <a:outerShdw blurRad="38100" dist="38100" dir="2700000" algn="tl">
                    <a:srgbClr val="000000"/>
                  </a:outerShdw>
                </a:effectLst>
              </a:rPr>
              <a:t>Identify the hypothesis and the conclusion of the statement “Dogs are retrievers.”</a:t>
            </a:r>
          </a:p>
          <a:p>
            <a:pPr lvl="1" eaLnBrk="1" hangingPunct="1">
              <a:buFont typeface="Tahoma" charset="0"/>
              <a:buAutoNum type="alphaUcPeriod"/>
            </a:pPr>
            <a:r>
              <a:rPr lang="en-US" altLang="en-US" sz="2400">
                <a:effectLst>
                  <a:outerShdw blurRad="38100" dist="38100" dir="2700000" algn="tl">
                    <a:srgbClr val="000000"/>
                  </a:outerShdw>
                </a:effectLst>
              </a:rPr>
              <a:t>Hypothesis: An animal is a dog.</a:t>
            </a:r>
          </a:p>
          <a:p>
            <a:pPr lvl="1" eaLnBrk="1" hangingPunct="1">
              <a:buFontTx/>
              <a:buNone/>
            </a:pPr>
            <a:r>
              <a:rPr lang="en-US" altLang="en-US" sz="2400">
                <a:effectLst>
                  <a:outerShdw blurRad="38100" dist="38100" dir="2700000" algn="tl">
                    <a:srgbClr val="000000"/>
                  </a:outerShdw>
                </a:effectLst>
              </a:rPr>
              <a:t>	Conclusion: An animal is a retriever.</a:t>
            </a:r>
          </a:p>
          <a:p>
            <a:pPr lvl="1" eaLnBrk="1" hangingPunct="1">
              <a:buFont typeface="Tahoma" charset="0"/>
              <a:buAutoNum type="alphaUcPeriod" startAt="2"/>
            </a:pPr>
            <a:r>
              <a:rPr lang="en-US" altLang="en-US" sz="2400">
                <a:effectLst>
                  <a:outerShdw blurRad="38100" dist="38100" dir="2700000" algn="tl">
                    <a:srgbClr val="000000"/>
                  </a:outerShdw>
                </a:effectLst>
              </a:rPr>
              <a:t>Hypothesis: An animal is a retriever.</a:t>
            </a:r>
          </a:p>
          <a:p>
            <a:pPr lvl="1" eaLnBrk="1" hangingPunct="1">
              <a:buFontTx/>
              <a:buNone/>
            </a:pPr>
            <a:r>
              <a:rPr lang="en-US" altLang="en-US" sz="2400">
                <a:effectLst>
                  <a:outerShdw blurRad="38100" dist="38100" dir="2700000" algn="tl">
                    <a:srgbClr val="000000"/>
                  </a:outerShdw>
                </a:effectLst>
              </a:rPr>
              <a:t>	Conclusion: An animal is a dog.</a:t>
            </a:r>
          </a:p>
          <a:p>
            <a:pPr lvl="1" eaLnBrk="1" hangingPunct="1">
              <a:buFontTx/>
              <a:buNone/>
            </a:pPr>
            <a:r>
              <a:rPr lang="en-US" altLang="en-US" sz="2400">
                <a:effectLst>
                  <a:outerShdw blurRad="38100" dist="38100" dir="2700000" algn="tl">
                    <a:srgbClr val="000000"/>
                  </a:outerShdw>
                </a:effectLst>
              </a:rPr>
              <a:t>C. None of these</a:t>
            </a:r>
          </a:p>
        </p:txBody>
      </p:sp>
      <p:sp>
        <p:nvSpPr>
          <p:cNvPr id="138246" name="Rectangle 6"/>
          <p:cNvSpPr>
            <a:spLocks noChangeArrowheads="1"/>
          </p:cNvSpPr>
          <p:nvPr/>
        </p:nvSpPr>
        <p:spPr bwMode="auto">
          <a:xfrm>
            <a:off x="457200" y="5029200"/>
            <a:ext cx="8229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8246">
                                            <p:txEl>
                                              <p:pRg st="0" end="0"/>
                                            </p:txEl>
                                          </p:spTgt>
                                        </p:tgtEl>
                                        <p:attrNameLst>
                                          <p:attrName>style.visibility</p:attrName>
                                        </p:attrNameLst>
                                      </p:cBhvr>
                                      <p:to>
                                        <p:strVal val="visible"/>
                                      </p:to>
                                    </p:set>
                                    <p:anim calcmode="lin" valueType="num">
                                      <p:cBhvr additive="base">
                                        <p:cTn id="7" dur="500" fill="hold"/>
                                        <p:tgtEl>
                                          <p:spTgt spid="1382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824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2 - $200</a:t>
            </a:r>
          </a:p>
        </p:txBody>
      </p:sp>
      <p:sp>
        <p:nvSpPr>
          <p:cNvPr id="1126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58725"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The area of a rectangle that measures 5 yards in length and 2 feet in width is:</a:t>
            </a:r>
          </a:p>
        </p:txBody>
      </p:sp>
      <p:sp>
        <p:nvSpPr>
          <p:cNvPr id="158726"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30 square feet</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8726">
                                            <p:txEl>
                                              <p:pRg st="0" end="0"/>
                                            </p:txEl>
                                          </p:spTgt>
                                        </p:tgtEl>
                                        <p:attrNameLst>
                                          <p:attrName>style.visibility</p:attrName>
                                        </p:attrNameLst>
                                      </p:cBhvr>
                                      <p:to>
                                        <p:strVal val="visible"/>
                                      </p:to>
                                    </p:set>
                                    <p:anim calcmode="lin" valueType="num">
                                      <p:cBhvr additive="base">
                                        <p:cTn id="7" dur="500" fill="hold"/>
                                        <p:tgtEl>
                                          <p:spTgt spid="1587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872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2 - $300</a:t>
            </a:r>
          </a:p>
        </p:txBody>
      </p:sp>
      <p:sp>
        <p:nvSpPr>
          <p:cNvPr id="1229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59749"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889" t="-3385"/>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59750"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Division Property of Equality</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9750">
                                            <p:txEl>
                                              <p:pRg st="0" end="0"/>
                                            </p:txEl>
                                          </p:spTgt>
                                        </p:tgtEl>
                                        <p:attrNameLst>
                                          <p:attrName>style.visibility</p:attrName>
                                        </p:attrNameLst>
                                      </p:cBhvr>
                                      <p:to>
                                        <p:strVal val="visible"/>
                                      </p:to>
                                    </p:set>
                                    <p:anim calcmode="lin" valueType="num">
                                      <p:cBhvr additive="base">
                                        <p:cTn id="7" dur="500" fill="hold"/>
                                        <p:tgtEl>
                                          <p:spTgt spid="1597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97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2 - $400</a:t>
            </a:r>
          </a:p>
        </p:txBody>
      </p:sp>
      <p:sp>
        <p:nvSpPr>
          <p:cNvPr id="1331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0773" name="Rectangle 5"/>
          <p:cNvSpPr>
            <a:spLocks noRot="1" noChangeAspect="1" noMove="1" noResize="1" noEditPoints="1" noAdjustHandles="1" noChangeArrowheads="1" noChangeShapeType="1" noTextEdit="1"/>
          </p:cNvSpPr>
          <p:nvPr/>
        </p:nvSpPr>
        <p:spPr bwMode="auto">
          <a:xfrm>
            <a:off x="457200" y="1600200"/>
            <a:ext cx="8229600" cy="3200400"/>
          </a:xfrm>
          <a:prstGeom prst="rect">
            <a:avLst/>
          </a:prstGeom>
          <a:blipFill rotWithShape="1">
            <a:blip r:embed="rId4"/>
            <a:stretch>
              <a:fillRect l="-889" t="-2095" r="-1630"/>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60774" name="Rectangle 6"/>
          <p:cNvSpPr>
            <a:spLocks noChangeArrowheads="1"/>
          </p:cNvSpPr>
          <p:nvPr/>
        </p:nvSpPr>
        <p:spPr bwMode="auto">
          <a:xfrm>
            <a:off x="457200" y="4648200"/>
            <a:ext cx="82296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0774">
                                            <p:txEl>
                                              <p:pRg st="0" end="0"/>
                                            </p:txEl>
                                          </p:spTgt>
                                        </p:tgtEl>
                                        <p:attrNameLst>
                                          <p:attrName>style.visibility</p:attrName>
                                        </p:attrNameLst>
                                      </p:cBhvr>
                                      <p:to>
                                        <p:strVal val="visible"/>
                                      </p:to>
                                    </p:set>
                                    <p:anim calcmode="lin" valueType="num">
                                      <p:cBhvr additive="base">
                                        <p:cTn id="7" dur="500" fill="hold"/>
                                        <p:tgtEl>
                                          <p:spTgt spid="1607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07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2 - $500</a:t>
            </a:r>
          </a:p>
        </p:txBody>
      </p:sp>
      <p:sp>
        <p:nvSpPr>
          <p:cNvPr id="1433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17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For the statement “Pine trees have needles,” write the contrapositive as an if-then statement.</a:t>
            </a:r>
          </a:p>
        </p:txBody>
      </p:sp>
      <p:sp>
        <p:nvSpPr>
          <p:cNvPr id="161798"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If a tree does not have needles, then it is not a pine tree.</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1798">
                                            <p:txEl>
                                              <p:pRg st="0" end="0"/>
                                            </p:txEl>
                                          </p:spTgt>
                                        </p:tgtEl>
                                        <p:attrNameLst>
                                          <p:attrName>style.visibility</p:attrName>
                                        </p:attrNameLst>
                                      </p:cBhvr>
                                      <p:to>
                                        <p:strVal val="visible"/>
                                      </p:to>
                                    </p:set>
                                    <p:anim calcmode="lin" valueType="num">
                                      <p:cBhvr additive="base">
                                        <p:cTn id="7" dur="500" fill="hold"/>
                                        <p:tgtEl>
                                          <p:spTgt spid="1617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17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3 - $100</a:t>
            </a:r>
          </a:p>
        </p:txBody>
      </p:sp>
      <p:sp>
        <p:nvSpPr>
          <p:cNvPr id="15363"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2821"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r>
              <a:rPr lang="en-US" altLang="en-US" sz="2800">
                <a:effectLst>
                  <a:outerShdw blurRad="38100" dist="38100" dir="2700000" algn="tl">
                    <a:srgbClr val="000000"/>
                  </a:outerShdw>
                </a:effectLst>
              </a:rPr>
              <a:t>Noncoplanar lines that do not intersect are called…</a:t>
            </a:r>
          </a:p>
        </p:txBody>
      </p:sp>
      <p:sp>
        <p:nvSpPr>
          <p:cNvPr id="162822"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Skew lines</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2822">
                                            <p:txEl>
                                              <p:pRg st="0" end="0"/>
                                            </p:txEl>
                                          </p:spTgt>
                                        </p:tgtEl>
                                        <p:attrNameLst>
                                          <p:attrName>style.visibility</p:attrName>
                                        </p:attrNameLst>
                                      </p:cBhvr>
                                      <p:to>
                                        <p:strVal val="visible"/>
                                      </p:to>
                                    </p:set>
                                    <p:anim calcmode="lin" valueType="num">
                                      <p:cBhvr additive="base">
                                        <p:cTn id="7" dur="500" fill="hold"/>
                                        <p:tgtEl>
                                          <p:spTgt spid="1628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28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3 - $200</a:t>
            </a:r>
          </a:p>
        </p:txBody>
      </p:sp>
      <p:sp>
        <p:nvSpPr>
          <p:cNvPr id="1638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3845"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889" t="-369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63846" name="Rectangle 6"/>
          <p:cNvSpPr>
            <a:spLocks noChangeArrowheads="1"/>
          </p:cNvSpPr>
          <p:nvPr/>
        </p:nvSpPr>
        <p:spPr bwMode="auto">
          <a:xfrm>
            <a:off x="457200" y="47244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They are corresponding angles.</a:t>
            </a:r>
          </a:p>
        </p:txBody>
      </p:sp>
      <p:pic>
        <p:nvPicPr>
          <p:cNvPr id="3994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209800"/>
            <a:ext cx="3186113" cy="2411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46">
                                            <p:txEl>
                                              <p:pRg st="0" end="0"/>
                                            </p:txEl>
                                          </p:spTgt>
                                        </p:tgtEl>
                                        <p:attrNameLst>
                                          <p:attrName>style.visibility</p:attrName>
                                        </p:attrNameLst>
                                      </p:cBhvr>
                                      <p:to>
                                        <p:strVal val="visible"/>
                                      </p:to>
                                    </p:set>
                                    <p:anim calcmode="lin" valueType="num">
                                      <p:cBhvr additive="base">
                                        <p:cTn id="7" dur="500" fill="hold"/>
                                        <p:tgtEl>
                                          <p:spTgt spid="1638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4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3 - $300</a:t>
            </a:r>
          </a:p>
        </p:txBody>
      </p:sp>
      <p:sp>
        <p:nvSpPr>
          <p:cNvPr id="1741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4869"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889" t="-3692" r="-2074"/>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64870" name="Rectangle 6"/>
          <p:cNvSpPr>
            <a:spLocks noChangeArrowheads="1"/>
          </p:cNvSpPr>
          <p:nvPr/>
        </p:nvSpPr>
        <p:spPr bwMode="auto">
          <a:xfrm>
            <a:off x="457200" y="4729163"/>
            <a:ext cx="8229600" cy="136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Alternate Interior Angles</a:t>
            </a:r>
          </a:p>
        </p:txBody>
      </p:sp>
      <p:pic>
        <p:nvPicPr>
          <p:cNvPr id="4096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2433638"/>
            <a:ext cx="3033713"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4870">
                                            <p:txEl>
                                              <p:pRg st="0" end="0"/>
                                            </p:txEl>
                                          </p:spTgt>
                                        </p:tgtEl>
                                        <p:attrNameLst>
                                          <p:attrName>style.visibility</p:attrName>
                                        </p:attrNameLst>
                                      </p:cBhvr>
                                      <p:to>
                                        <p:strVal val="visible"/>
                                      </p:to>
                                    </p:set>
                                    <p:anim calcmode="lin" valueType="num">
                                      <p:cBhvr additive="base">
                                        <p:cTn id="7" dur="500" fill="hold"/>
                                        <p:tgtEl>
                                          <p:spTgt spid="1648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487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3 - $400</a:t>
            </a:r>
          </a:p>
        </p:txBody>
      </p:sp>
      <p:sp>
        <p:nvSpPr>
          <p:cNvPr id="1843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5893"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889" t="-369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65894" name="Rectangle 6"/>
          <p:cNvSpPr>
            <a:spLocks noChangeArrowheads="1"/>
          </p:cNvSpPr>
          <p:nvPr/>
        </p:nvSpPr>
        <p:spPr bwMode="auto">
          <a:xfrm>
            <a:off x="457200" y="4648200"/>
            <a:ext cx="82296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24</a:t>
            </a:r>
          </a:p>
        </p:txBody>
      </p:sp>
      <p:pic>
        <p:nvPicPr>
          <p:cNvPr id="4198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209800"/>
            <a:ext cx="289560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5894">
                                            <p:txEl>
                                              <p:pRg st="0" end="0"/>
                                            </p:txEl>
                                          </p:spTgt>
                                        </p:tgtEl>
                                        <p:attrNameLst>
                                          <p:attrName>style.visibility</p:attrName>
                                        </p:attrNameLst>
                                      </p:cBhvr>
                                      <p:to>
                                        <p:strVal val="visible"/>
                                      </p:to>
                                    </p:set>
                                    <p:anim calcmode="lin" valueType="num">
                                      <p:cBhvr additive="base">
                                        <p:cTn id="7" dur="500" fill="hold"/>
                                        <p:tgtEl>
                                          <p:spTgt spid="1658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589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3 - $500</a:t>
            </a:r>
          </a:p>
        </p:txBody>
      </p:sp>
      <p:sp>
        <p:nvSpPr>
          <p:cNvPr id="1945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6917"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889" t="-369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en-US">
                <a:noFill/>
              </a:rPr>
              <a:t> </a:t>
            </a:r>
          </a:p>
        </p:txBody>
      </p:sp>
      <p:sp>
        <p:nvSpPr>
          <p:cNvPr id="166918"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Parallel</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6918">
                                            <p:txEl>
                                              <p:pRg st="0" end="0"/>
                                            </p:txEl>
                                          </p:spTgt>
                                        </p:tgtEl>
                                        <p:attrNameLst>
                                          <p:attrName>style.visibility</p:attrName>
                                        </p:attrNameLst>
                                      </p:cBhvr>
                                      <p:to>
                                        <p:strVal val="visible"/>
                                      </p:to>
                                    </p:set>
                                    <p:anim calcmode="lin" valueType="num">
                                      <p:cBhvr additive="base">
                                        <p:cTn id="7" dur="500" fill="hold"/>
                                        <p:tgtEl>
                                          <p:spTgt spid="1669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69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4 - $100</a:t>
            </a:r>
          </a:p>
        </p:txBody>
      </p:sp>
      <p:sp>
        <p:nvSpPr>
          <p:cNvPr id="20483"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7941" name="Rectangle 5"/>
          <p:cNvSpPr>
            <a:spLocks noRot="1" noChangeAspect="1" noMove="1" noResize="1" noEditPoints="1" noAdjustHandles="1" noChangeArrowheads="1" noChangeShapeType="1" noTextEdit="1"/>
          </p:cNvSpPr>
          <p:nvPr/>
        </p:nvSpPr>
        <p:spPr bwMode="auto">
          <a:xfrm>
            <a:off x="457200" y="1600200"/>
            <a:ext cx="8229600" cy="2819400"/>
          </a:xfrm>
          <a:prstGeom prst="rect">
            <a:avLst/>
          </a:prstGeom>
          <a:blipFill rotWithShape="0">
            <a:blip r:embed="rId4"/>
            <a:stretch>
              <a:fillRect l="-889" t="-2597"/>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67942"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B.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7942">
                                            <p:txEl>
                                              <p:pRg st="0" end="0"/>
                                            </p:txEl>
                                          </p:spTgt>
                                        </p:tgtEl>
                                        <p:attrNameLst>
                                          <p:attrName>style.visibility</p:attrName>
                                        </p:attrNameLst>
                                      </p:cBhvr>
                                      <p:to>
                                        <p:strVal val="visible"/>
                                      </p:to>
                                    </p:set>
                                    <p:anim calcmode="lin" valueType="num">
                                      <p:cBhvr additive="base">
                                        <p:cTn id="7" dur="500" fill="hold"/>
                                        <p:tgtEl>
                                          <p:spTgt spid="1679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794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4 - $200</a:t>
            </a:r>
          </a:p>
        </p:txBody>
      </p:sp>
      <p:sp>
        <p:nvSpPr>
          <p:cNvPr id="2150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8965"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What is the measure of angle 2 below?</a:t>
            </a:r>
          </a:p>
        </p:txBody>
      </p:sp>
      <p:sp>
        <p:nvSpPr>
          <p:cNvPr id="168966"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58 degrees</a:t>
            </a:r>
          </a:p>
        </p:txBody>
      </p:sp>
      <p:pic>
        <p:nvPicPr>
          <p:cNvPr id="4506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438400"/>
            <a:ext cx="20256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8966">
                                            <p:txEl>
                                              <p:pRg st="0" end="0"/>
                                            </p:txEl>
                                          </p:spTgt>
                                        </p:tgtEl>
                                        <p:attrNameLst>
                                          <p:attrName>style.visibility</p:attrName>
                                        </p:attrNameLst>
                                      </p:cBhvr>
                                      <p:to>
                                        <p:strVal val="visible"/>
                                      </p:to>
                                    </p:set>
                                    <p:anim calcmode="lin" valueType="num">
                                      <p:cBhvr additive="base">
                                        <p:cTn id="7" dur="500" fill="hold"/>
                                        <p:tgtEl>
                                          <p:spTgt spid="1689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896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6"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4 - $300</a:t>
            </a:r>
          </a:p>
        </p:txBody>
      </p:sp>
      <p:sp>
        <p:nvSpPr>
          <p:cNvPr id="2253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6998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What is the measure of angle 2?</a:t>
            </a:r>
          </a:p>
        </p:txBody>
      </p:sp>
      <p:sp>
        <p:nvSpPr>
          <p:cNvPr id="169990"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107 degrees</a:t>
            </a:r>
          </a:p>
        </p:txBody>
      </p:sp>
      <p:pic>
        <p:nvPicPr>
          <p:cNvPr id="4608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2387600"/>
            <a:ext cx="2462213"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9990">
                                            <p:txEl>
                                              <p:pRg st="0" end="0"/>
                                            </p:txEl>
                                          </p:spTgt>
                                        </p:tgtEl>
                                        <p:attrNameLst>
                                          <p:attrName>style.visibility</p:attrName>
                                        </p:attrNameLst>
                                      </p:cBhvr>
                                      <p:to>
                                        <p:strVal val="visible"/>
                                      </p:to>
                                    </p:set>
                                    <p:anim calcmode="lin" valueType="num">
                                      <p:cBhvr additive="base">
                                        <p:cTn id="7" dur="500" fill="hold"/>
                                        <p:tgtEl>
                                          <p:spTgt spid="1699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999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90"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4 - $400</a:t>
            </a:r>
          </a:p>
        </p:txBody>
      </p:sp>
      <p:sp>
        <p:nvSpPr>
          <p:cNvPr id="2355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71013" name="Rectangle 5"/>
          <p:cNvSpPr>
            <a:spLocks noRot="1" noChangeAspect="1" noMove="1" noResize="1" noEditPoints="1" noAdjustHandles="1" noChangeArrowheads="1" noChangeShapeType="1" noTextEdit="1"/>
          </p:cNvSpPr>
          <p:nvPr/>
        </p:nvSpPr>
        <p:spPr bwMode="auto">
          <a:xfrm>
            <a:off x="489857" y="1390424"/>
            <a:ext cx="8229600" cy="1981200"/>
          </a:xfrm>
          <a:prstGeom prst="rect">
            <a:avLst/>
          </a:prstGeom>
          <a:blipFill rotWithShape="0">
            <a:blip r:embed="rId4"/>
            <a:stretch>
              <a:fillRect l="-889" t="-1231" r="-889"/>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71014" name="Rectangle 6"/>
          <p:cNvSpPr>
            <a:spLocks noChangeArrowheads="1"/>
          </p:cNvSpPr>
          <p:nvPr/>
        </p:nvSpPr>
        <p:spPr bwMode="auto">
          <a:xfrm>
            <a:off x="457200" y="4876800"/>
            <a:ext cx="82296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11 units</a:t>
            </a:r>
          </a:p>
        </p:txBody>
      </p:sp>
      <p:pic>
        <p:nvPicPr>
          <p:cNvPr id="4710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163888"/>
            <a:ext cx="222885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1014">
                                            <p:txEl>
                                              <p:pRg st="0" end="0"/>
                                            </p:txEl>
                                          </p:spTgt>
                                        </p:tgtEl>
                                        <p:attrNameLst>
                                          <p:attrName>style.visibility</p:attrName>
                                        </p:attrNameLst>
                                      </p:cBhvr>
                                      <p:to>
                                        <p:strVal val="visible"/>
                                      </p:to>
                                    </p:set>
                                    <p:anim calcmode="lin" valueType="num">
                                      <p:cBhvr additive="base">
                                        <p:cTn id="7" dur="500" fill="hold"/>
                                        <p:tgtEl>
                                          <p:spTgt spid="1710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10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4 - $500</a:t>
            </a:r>
          </a:p>
        </p:txBody>
      </p:sp>
      <p:sp>
        <p:nvSpPr>
          <p:cNvPr id="2457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72037" name="Rectangle 5"/>
          <p:cNvSpPr>
            <a:spLocks noRot="1" noChangeAspect="1" noMove="1" noResize="1" noEditPoints="1" noAdjustHandles="1" noChangeArrowheads="1" noChangeShapeType="1" noTextEdit="1"/>
          </p:cNvSpPr>
          <p:nvPr/>
        </p:nvSpPr>
        <p:spPr bwMode="auto">
          <a:xfrm>
            <a:off x="457200" y="1600200"/>
            <a:ext cx="8229600" cy="3124200"/>
          </a:xfrm>
          <a:prstGeom prst="rect">
            <a:avLst/>
          </a:prstGeom>
          <a:blipFill rotWithShape="0">
            <a:blip r:embed="rId4"/>
            <a:stretch>
              <a:fillRect l="-963" t="-977" b="-1074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72038" name="Rectangle 6"/>
          <p:cNvSpPr>
            <a:spLocks noChangeArrowheads="1"/>
          </p:cNvSpPr>
          <p:nvPr/>
        </p:nvSpPr>
        <p:spPr bwMode="auto">
          <a:xfrm>
            <a:off x="457200" y="4906963"/>
            <a:ext cx="822960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B.</a:t>
            </a:r>
          </a:p>
        </p:txBody>
      </p:sp>
      <p:pic>
        <p:nvPicPr>
          <p:cNvPr id="48133"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2827338"/>
            <a:ext cx="20193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2038">
                                            <p:txEl>
                                              <p:pRg st="0" end="0"/>
                                            </p:txEl>
                                          </p:spTgt>
                                        </p:tgtEl>
                                        <p:attrNameLst>
                                          <p:attrName>style.visibility</p:attrName>
                                        </p:attrNameLst>
                                      </p:cBhvr>
                                      <p:to>
                                        <p:strVal val="visible"/>
                                      </p:to>
                                    </p:set>
                                    <p:anim calcmode="lin" valueType="num">
                                      <p:cBhvr additive="base">
                                        <p:cTn id="7" dur="500" fill="hold"/>
                                        <p:tgtEl>
                                          <p:spTgt spid="1720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203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5 - $100</a:t>
            </a:r>
          </a:p>
        </p:txBody>
      </p:sp>
      <p:sp>
        <p:nvSpPr>
          <p:cNvPr id="25603"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73061"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What is the name of the point of concurrency of angle bisectors?</a:t>
            </a:r>
          </a:p>
        </p:txBody>
      </p:sp>
      <p:sp>
        <p:nvSpPr>
          <p:cNvPr id="173062"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err="1" smtClean="0">
                <a:ea typeface="+mn-ea"/>
              </a:rPr>
              <a:t>Incenter</a:t>
            </a:r>
            <a:endParaRPr lang="en-US" altLang="en-US" dirty="0" smtClean="0">
              <a:ea typeface="+mn-ea"/>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3062">
                                            <p:txEl>
                                              <p:pRg st="0" end="0"/>
                                            </p:txEl>
                                          </p:spTgt>
                                        </p:tgtEl>
                                        <p:attrNameLst>
                                          <p:attrName>style.visibility</p:attrName>
                                        </p:attrNameLst>
                                      </p:cBhvr>
                                      <p:to>
                                        <p:strVal val="visible"/>
                                      </p:to>
                                    </p:set>
                                    <p:anim calcmode="lin" valueType="num">
                                      <p:cBhvr additive="base">
                                        <p:cTn id="7" dur="500" fill="hold"/>
                                        <p:tgtEl>
                                          <p:spTgt spid="1730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306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5 - $200</a:t>
            </a:r>
          </a:p>
        </p:txBody>
      </p:sp>
      <p:sp>
        <p:nvSpPr>
          <p:cNvPr id="2662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74085"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What is the name of the point where a triangle of uniform thickness would balance?</a:t>
            </a:r>
          </a:p>
        </p:txBody>
      </p:sp>
      <p:sp>
        <p:nvSpPr>
          <p:cNvPr id="174086"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Centroid</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086">
                                            <p:txEl>
                                              <p:pRg st="0" end="0"/>
                                            </p:txEl>
                                          </p:spTgt>
                                        </p:tgtEl>
                                        <p:attrNameLst>
                                          <p:attrName>style.visibility</p:attrName>
                                        </p:attrNameLst>
                                      </p:cBhvr>
                                      <p:to>
                                        <p:strVal val="visible"/>
                                      </p:to>
                                    </p:set>
                                    <p:anim calcmode="lin" valueType="num">
                                      <p:cBhvr additive="base">
                                        <p:cTn id="7" dur="500" fill="hold"/>
                                        <p:tgtEl>
                                          <p:spTgt spid="1740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08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5 - $300</a:t>
            </a:r>
          </a:p>
        </p:txBody>
      </p:sp>
      <p:sp>
        <p:nvSpPr>
          <p:cNvPr id="2765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75109"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963" t="-1538"/>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75110" name="Rectangle 6"/>
          <p:cNvSpPr>
            <a:spLocks noRot="1" noChangeAspect="1" noMove="1" noResize="1" noEditPoints="1" noAdjustHandles="1" noChangeArrowheads="1" noChangeShapeType="1" noTextEdit="1"/>
          </p:cNvSpPr>
          <p:nvPr/>
        </p:nvSpPr>
        <p:spPr bwMode="auto">
          <a:xfrm>
            <a:off x="457200" y="3962400"/>
            <a:ext cx="8229600" cy="2133600"/>
          </a:xfrm>
          <a:prstGeom prst="rect">
            <a:avLst/>
          </a:prstGeom>
          <a:blipFill rotWithShape="0">
            <a:blip r:embed="rId5"/>
            <a:stretch>
              <a:fillRect/>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pic>
        <p:nvPicPr>
          <p:cNvPr id="51205"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2144713"/>
            <a:ext cx="26162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5110"/>
                                        </p:tgtEl>
                                        <p:attrNameLst>
                                          <p:attrName>style.visibility</p:attrName>
                                        </p:attrNameLst>
                                      </p:cBhvr>
                                      <p:to>
                                        <p:strVal val="visible"/>
                                      </p:to>
                                    </p:set>
                                    <p:anim calcmode="lin" valueType="num">
                                      <p:cBhvr additive="base">
                                        <p:cTn id="7" dur="500" fill="hold"/>
                                        <p:tgtEl>
                                          <p:spTgt spid="175110"/>
                                        </p:tgtEl>
                                        <p:attrNameLst>
                                          <p:attrName>ppt_x</p:attrName>
                                        </p:attrNameLst>
                                      </p:cBhvr>
                                      <p:tavLst>
                                        <p:tav tm="0">
                                          <p:val>
                                            <p:strVal val="#ppt_x"/>
                                          </p:val>
                                        </p:tav>
                                        <p:tav tm="100000">
                                          <p:val>
                                            <p:strVal val="#ppt_x"/>
                                          </p:val>
                                        </p:tav>
                                      </p:tavLst>
                                    </p:anim>
                                    <p:anim calcmode="lin" valueType="num">
                                      <p:cBhvr additive="base">
                                        <p:cTn id="8" dur="500" fill="hold"/>
                                        <p:tgtEl>
                                          <p:spTgt spid="175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5 - $400</a:t>
            </a:r>
          </a:p>
        </p:txBody>
      </p:sp>
      <p:sp>
        <p:nvSpPr>
          <p:cNvPr id="2867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76134" name="Rectangle 6"/>
          <p:cNvSpPr>
            <a:spLocks noChangeArrowheads="1"/>
          </p:cNvSpPr>
          <p:nvPr/>
        </p:nvSpPr>
        <p:spPr bwMode="auto">
          <a:xfrm>
            <a:off x="457200" y="5029200"/>
            <a:ext cx="8229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B.</a:t>
            </a:r>
          </a:p>
        </p:txBody>
      </p:sp>
      <mc:AlternateContent xmlns:mc="http://schemas.openxmlformats.org/markup-compatibility/2006" xmlns:a14="http://schemas.microsoft.com/office/drawing/2010/main">
        <mc:Choice Requires="a14">
          <p:sp>
            <p:nvSpPr>
              <p:cNvPr id="6" name="Rectangle 5"/>
              <p:cNvSpPr>
                <a:spLocks noChangeArrowheads="1"/>
              </p:cNvSpPr>
              <p:nvPr/>
            </p:nvSpPr>
            <p:spPr bwMode="auto">
              <a:xfrm>
                <a:off x="457200" y="1600200"/>
                <a:ext cx="8229600" cy="34290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In </a:t>
                </a:r>
                <a14:m>
                  <m:oMath xmlns:m="http://schemas.openxmlformats.org/officeDocument/2006/math">
                    <m:r>
                      <m:rPr>
                        <m:sty m:val="p"/>
                      </m:rPr>
                      <a:rPr lang="en-US" altLang="en-US" b="0" i="0" smtClean="0">
                        <a:latin typeface="Cambria Math"/>
                        <a:ea typeface="+mn-ea"/>
                      </a:rPr>
                      <m:t>Δ</m:t>
                    </m:r>
                    <m:r>
                      <a:rPr lang="en-US" altLang="en-US" b="0" i="1" smtClean="0">
                        <a:latin typeface="Cambria Math"/>
                        <a:ea typeface="+mn-ea"/>
                      </a:rPr>
                      <m:t>𝐴𝐵𝐶</m:t>
                    </m:r>
                    <m:r>
                      <a:rPr lang="en-US" altLang="en-US" b="0" i="1" smtClean="0">
                        <a:latin typeface="Cambria Math"/>
                        <a:ea typeface="+mn-ea"/>
                      </a:rPr>
                      <m:t>, </m:t>
                    </m:r>
                    <m:bar>
                      <m:barPr>
                        <m:pos m:val="top"/>
                        <m:ctrlPr>
                          <a:rPr lang="en-US" altLang="en-US" b="0" i="1" smtClean="0">
                            <a:latin typeface="Cambria Math"/>
                            <a:ea typeface="+mn-ea"/>
                          </a:rPr>
                        </m:ctrlPr>
                      </m:barPr>
                      <m:e>
                        <m:r>
                          <a:rPr lang="en-US" altLang="en-US" b="0" i="1" smtClean="0">
                            <a:latin typeface="Cambria Math"/>
                            <a:ea typeface="+mn-ea"/>
                          </a:rPr>
                          <m:t>𝐴𝑀</m:t>
                        </m:r>
                      </m:e>
                    </m:bar>
                  </m:oMath>
                </a14:m>
                <a:r>
                  <a:rPr lang="en-US" altLang="en-US" dirty="0" smtClean="0">
                    <a:ea typeface="+mn-ea"/>
                  </a:rPr>
                  <a:t> bisects </a:t>
                </a: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a:ea typeface="+mn-ea"/>
                          </a:rPr>
                          <m:t>𝐵𝐶</m:t>
                        </m:r>
                      </m:e>
                    </m:bar>
                  </m:oMath>
                </a14:m>
                <a:r>
                  <a:rPr lang="en-US" altLang="en-US" dirty="0" smtClean="0">
                    <a:ea typeface="+mn-ea"/>
                  </a:rPr>
                  <a:t>, </a:t>
                </a:r>
                <a14:m>
                  <m:oMath xmlns:m="http://schemas.openxmlformats.org/officeDocument/2006/math">
                    <m:bar>
                      <m:barPr>
                        <m:pos m:val="top"/>
                        <m:ctrlPr>
                          <a:rPr lang="en-US" altLang="en-US" b="0" i="1" dirty="0" smtClean="0">
                            <a:latin typeface="Cambria Math"/>
                            <a:ea typeface="+mn-ea"/>
                          </a:rPr>
                        </m:ctrlPr>
                      </m:barPr>
                      <m:e>
                        <m:r>
                          <a:rPr lang="en-US" altLang="en-US" b="0" i="1" dirty="0" smtClean="0">
                            <a:latin typeface="Cambria Math"/>
                            <a:ea typeface="+mn-ea"/>
                          </a:rPr>
                          <m:t>𝐵𝑁</m:t>
                        </m:r>
                      </m:e>
                    </m:bar>
                  </m:oMath>
                </a14:m>
                <a:r>
                  <a:rPr lang="en-US" altLang="en-US" dirty="0" smtClean="0">
                    <a:ea typeface="+mn-ea"/>
                  </a:rPr>
                  <a:t> bisects </a:t>
                </a: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a:ea typeface="+mn-ea"/>
                          </a:rPr>
                          <m:t>𝐴𝐶</m:t>
                        </m:r>
                      </m:e>
                    </m:bar>
                  </m:oMath>
                </a14:m>
                <a:r>
                  <a:rPr lang="en-US" altLang="en-US" dirty="0" smtClean="0">
                    <a:ea typeface="+mn-ea"/>
                  </a:rPr>
                  <a:t>, and </a:t>
                </a:r>
                <a14:m>
                  <m:oMath xmlns:m="http://schemas.openxmlformats.org/officeDocument/2006/math">
                    <m:r>
                      <a:rPr lang="en-US" altLang="en-US" b="0" i="1" smtClean="0">
                        <a:latin typeface="Cambria Math"/>
                        <a:ea typeface="+mn-ea"/>
                      </a:rPr>
                      <m:t>𝑃</m:t>
                    </m:r>
                  </m:oMath>
                </a14:m>
                <a:r>
                  <a:rPr lang="en-US" altLang="en-US" dirty="0" smtClean="0">
                    <a:ea typeface="+mn-ea"/>
                  </a:rPr>
                  <a:t> is the point of intersection of </a:t>
                </a: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a:ea typeface="+mn-ea"/>
                          </a:rPr>
                          <m:t>𝐴𝑀</m:t>
                        </m:r>
                      </m:e>
                    </m:bar>
                  </m:oMath>
                </a14:m>
                <a:r>
                  <a:rPr lang="en-US" altLang="en-US" dirty="0" smtClean="0">
                    <a:ea typeface="+mn-ea"/>
                  </a:rPr>
                  <a:t> and </a:t>
                </a: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a:ea typeface="+mn-ea"/>
                          </a:rPr>
                          <m:t>𝐵𝑁</m:t>
                        </m:r>
                      </m:e>
                    </m:bar>
                  </m:oMath>
                </a14:m>
                <a:r>
                  <a:rPr lang="en-US" altLang="en-US" dirty="0" smtClean="0">
                    <a:ea typeface="+mn-ea"/>
                  </a:rPr>
                  <a:t>. Which statement is true?</a:t>
                </a:r>
              </a:p>
              <a:p>
                <a:pPr marL="914400" lvl="1" indent="-514350" eaLnBrk="1" hangingPunct="1">
                  <a:buFont typeface="+mj-lt"/>
                  <a:buAutoNum type="alphaUcPeriod"/>
                  <a:defRPr/>
                </a:pPr>
                <a14:m>
                  <m:oMath xmlns:m="http://schemas.openxmlformats.org/officeDocument/2006/math">
                    <m:r>
                      <a:rPr lang="en-US" altLang="en-US" b="0" i="1" smtClean="0">
                        <a:latin typeface="Cambria Math"/>
                        <a:ea typeface="+mn-ea"/>
                      </a:rPr>
                      <m:t>∠</m:t>
                    </m:r>
                    <m:r>
                      <a:rPr lang="en-US" altLang="en-US" b="0" i="1" smtClean="0">
                        <a:latin typeface="Cambria Math"/>
                        <a:ea typeface="+mn-ea"/>
                      </a:rPr>
                      <m:t>𝐵𝐴𝑃</m:t>
                    </m:r>
                    <m:r>
                      <a:rPr lang="en-US" altLang="en-US" b="0" i="1" smtClean="0">
                        <a:latin typeface="Cambria Math"/>
                        <a:ea typeface="+mn-ea"/>
                      </a:rPr>
                      <m:t>≅∠</m:t>
                    </m:r>
                    <m:r>
                      <a:rPr lang="en-US" altLang="en-US" b="0" i="1" smtClean="0">
                        <a:latin typeface="Cambria Math"/>
                        <a:ea typeface="+mn-ea"/>
                      </a:rPr>
                      <m:t>𝑃𝐴𝐶</m:t>
                    </m:r>
                  </m:oMath>
                </a14:m>
                <a:endParaRPr lang="en-US" altLang="en-US" b="0" dirty="0" smtClean="0">
                  <a:ea typeface="+mn-ea"/>
                </a:endParaRPr>
              </a:p>
              <a:p>
                <a:pPr marL="914400" lvl="1" indent="-514350" eaLnBrk="1" hangingPunct="1">
                  <a:buFont typeface="+mj-lt"/>
                  <a:buAutoNum type="alphaUcPeriod"/>
                  <a:defRPr/>
                </a:pPr>
                <a:r>
                  <a:rPr lang="en-US" altLang="en-US" dirty="0" smtClean="0">
                    <a:ea typeface="+mn-ea"/>
                  </a:rPr>
                  <a:t>If </a:t>
                </a:r>
                <a14:m>
                  <m:oMath xmlns:m="http://schemas.openxmlformats.org/officeDocument/2006/math">
                    <m:r>
                      <a:rPr lang="en-US" altLang="en-US" b="0" i="1" smtClean="0">
                        <a:latin typeface="Cambria Math"/>
                        <a:ea typeface="+mn-ea"/>
                      </a:rPr>
                      <m:t>𝐴𝑀</m:t>
                    </m:r>
                    <m:r>
                      <a:rPr lang="en-US" altLang="en-US" b="0" i="1" smtClean="0">
                        <a:latin typeface="Cambria Math"/>
                        <a:ea typeface="+mn-ea"/>
                      </a:rPr>
                      <m:t>=24</m:t>
                    </m:r>
                  </m:oMath>
                </a14:m>
                <a:r>
                  <a:rPr lang="en-US" altLang="en-US" dirty="0" smtClean="0">
                    <a:ea typeface="+mn-ea"/>
                  </a:rPr>
                  <a:t>, then </a:t>
                </a:r>
                <a14:m>
                  <m:oMath xmlns:m="http://schemas.openxmlformats.org/officeDocument/2006/math">
                    <m:r>
                      <a:rPr lang="en-US" altLang="en-US" b="0" i="1" smtClean="0">
                        <a:latin typeface="Cambria Math"/>
                        <a:ea typeface="+mn-ea"/>
                      </a:rPr>
                      <m:t>𝐴𝑃</m:t>
                    </m:r>
                    <m:r>
                      <a:rPr lang="en-US" altLang="en-US" b="0" i="1" smtClean="0">
                        <a:latin typeface="Cambria Math"/>
                        <a:ea typeface="+mn-ea"/>
                      </a:rPr>
                      <m:t>=16</m:t>
                    </m:r>
                  </m:oMath>
                </a14:m>
                <a:endParaRPr lang="en-US" altLang="en-US" b="0" dirty="0" smtClean="0">
                  <a:ea typeface="+mn-ea"/>
                </a:endParaRPr>
              </a:p>
              <a:p>
                <a:pPr marL="914400" lvl="1" indent="-514350" eaLnBrk="1" hangingPunct="1">
                  <a:buFont typeface="+mj-lt"/>
                  <a:buAutoNum type="alphaUcPeriod"/>
                  <a:defRPr/>
                </a:pPr>
                <a14:m>
                  <m:oMath xmlns:m="http://schemas.openxmlformats.org/officeDocument/2006/math">
                    <m:r>
                      <a:rPr lang="en-US" altLang="en-US" b="0" i="1" smtClean="0">
                        <a:latin typeface="Cambria Math"/>
                        <a:ea typeface="+mn-ea"/>
                      </a:rPr>
                      <m:t>∠</m:t>
                    </m:r>
                    <m:r>
                      <a:rPr lang="en-US" altLang="en-US" b="0" i="1" smtClean="0">
                        <a:latin typeface="Cambria Math"/>
                        <a:ea typeface="+mn-ea"/>
                      </a:rPr>
                      <m:t>𝐴𝑀𝐵</m:t>
                    </m:r>
                    <m:r>
                      <a:rPr lang="en-US" altLang="en-US" b="0" i="1" smtClean="0">
                        <a:latin typeface="Cambria Math"/>
                        <a:ea typeface="+mn-ea"/>
                      </a:rPr>
                      <m:t>≅∠</m:t>
                    </m:r>
                    <m:r>
                      <a:rPr lang="en-US" altLang="en-US" b="0" i="1" smtClean="0">
                        <a:latin typeface="Cambria Math"/>
                        <a:ea typeface="+mn-ea"/>
                      </a:rPr>
                      <m:t>𝐴𝑀𝐶</m:t>
                    </m:r>
                  </m:oMath>
                </a14:m>
                <a:endParaRPr lang="en-US" altLang="en-US" b="0" dirty="0" smtClean="0">
                  <a:ea typeface="+mn-ea"/>
                </a:endParaRPr>
              </a:p>
              <a:p>
                <a:pPr marL="914400" lvl="1" indent="-514350" eaLnBrk="1" hangingPunct="1">
                  <a:buFont typeface="+mj-lt"/>
                  <a:buAutoNum type="alphaUcPeriod"/>
                  <a:defRPr/>
                </a:pP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a:ea typeface="+mn-ea"/>
                          </a:rPr>
                          <m:t>𝐴𝑃</m:t>
                        </m:r>
                      </m:e>
                    </m:bar>
                    <m:r>
                      <a:rPr lang="en-US" altLang="en-US" b="0" i="1" smtClean="0">
                        <a:latin typeface="Cambria Math"/>
                        <a:ea typeface="+mn-ea"/>
                      </a:rPr>
                      <m:t>≅</m:t>
                    </m:r>
                    <m:bar>
                      <m:barPr>
                        <m:pos m:val="top"/>
                        <m:ctrlPr>
                          <a:rPr lang="en-US" altLang="en-US" b="0" i="1" smtClean="0">
                            <a:latin typeface="Cambria Math"/>
                            <a:ea typeface="+mn-ea"/>
                          </a:rPr>
                        </m:ctrlPr>
                      </m:barPr>
                      <m:e>
                        <m:r>
                          <a:rPr lang="en-US" altLang="en-US" b="0" i="1" smtClean="0">
                            <a:latin typeface="Cambria Math"/>
                            <a:ea typeface="+mn-ea"/>
                          </a:rPr>
                          <m:t>𝐵𝑃</m:t>
                        </m:r>
                      </m:e>
                    </m:bar>
                  </m:oMath>
                </a14:m>
                <a:endParaRPr lang="en-US" altLang="en-US" dirty="0" smtClean="0">
                  <a:ea typeface="+mn-ea"/>
                </a:endParaRPr>
              </a:p>
            </p:txBody>
          </p:sp>
        </mc:Choice>
        <mc:Fallback xmlns="">
          <p:sp>
            <p:nvSpPr>
              <p:cNvPr id="6" name="Rectangle 5"/>
              <p:cNvSpPr>
                <a:spLocks noRot="1" noChangeAspect="1" noMove="1" noResize="1" noEditPoints="1" noAdjustHandles="1" noChangeArrowheads="1" noChangeShapeType="1" noTextEdit="1"/>
              </p:cNvSpPr>
              <p:nvPr/>
            </p:nvSpPr>
            <p:spPr bwMode="auto">
              <a:xfrm>
                <a:off x="457200" y="1600200"/>
                <a:ext cx="8229600" cy="3429000"/>
              </a:xfrm>
              <a:prstGeom prst="rect">
                <a:avLst/>
              </a:prstGeom>
              <a:blipFill rotWithShape="1">
                <a:blip r:embed="rId4"/>
                <a:stretch>
                  <a:fillRect l="-963" t="-890" r="-266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6134">
                                            <p:txEl>
                                              <p:pRg st="0" end="0"/>
                                            </p:txEl>
                                          </p:spTgt>
                                        </p:tgtEl>
                                        <p:attrNameLst>
                                          <p:attrName>style.visibility</p:attrName>
                                        </p:attrNameLst>
                                      </p:cBhvr>
                                      <p:to>
                                        <p:strVal val="visible"/>
                                      </p:to>
                                    </p:set>
                                    <p:anim calcmode="lin" valueType="num">
                                      <p:cBhvr additive="base">
                                        <p:cTn id="7" dur="500" fill="hold"/>
                                        <p:tgtEl>
                                          <p:spTgt spid="17613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613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defRPr/>
            </a:pPr>
            <a:r>
              <a:rPr lang="en-US" altLang="en-US" smtClean="0">
                <a:effectLst>
                  <a:outerShdw blurRad="38100" dist="38100" dir="2700000" algn="tl">
                    <a:srgbClr val="000000"/>
                  </a:outerShdw>
                </a:effectLst>
                <a:ea typeface="+mj-ea"/>
              </a:rPr>
              <a:t>5 - $500</a:t>
            </a:r>
          </a:p>
        </p:txBody>
      </p:sp>
      <p:sp>
        <p:nvSpPr>
          <p:cNvPr id="2969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77157"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369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77158"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(-1, 1)</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7158">
                                            <p:txEl>
                                              <p:pRg st="0" end="0"/>
                                            </p:txEl>
                                          </p:spTgt>
                                        </p:tgtEl>
                                        <p:attrNameLst>
                                          <p:attrName>style.visibility</p:attrName>
                                        </p:attrNameLst>
                                      </p:cBhvr>
                                      <p:to>
                                        <p:strVal val="visible"/>
                                      </p:to>
                                    </p:set>
                                    <p:anim calcmode="lin" valueType="num">
                                      <p:cBhvr additive="base">
                                        <p:cTn id="7" dur="500" fill="hold"/>
                                        <p:tgtEl>
                                          <p:spTgt spid="1771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715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8"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6</a:t>
            </a:r>
            <a:r>
              <a:rPr lang="en-US" altLang="en-US" dirty="0" smtClean="0">
                <a:effectLst>
                  <a:outerShdw blurRad="38100" dist="38100" dir="2700000" algn="tl">
                    <a:srgbClr val="000000"/>
                  </a:outerShdw>
                </a:effectLst>
                <a:ea typeface="+mj-ea"/>
              </a:rPr>
              <a:t> - $100</a:t>
            </a:r>
          </a:p>
        </p:txBody>
      </p:sp>
      <p:sp>
        <p:nvSpPr>
          <p:cNvPr id="133129" name="Rectangle 9"/>
          <p:cNvSpPr>
            <a:spLocks noGrp="1" noChangeArrowheads="1"/>
          </p:cNvSpPr>
          <p:nvPr>
            <p:ph type="body" sz="half" idx="1"/>
          </p:nvPr>
        </p:nvSpPr>
        <p:spPr>
          <a:xfrm>
            <a:off x="457200" y="1600200"/>
            <a:ext cx="8229600" cy="19812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True or False: All equilateral polygons are regular.</a:t>
            </a:r>
          </a:p>
        </p:txBody>
      </p:sp>
      <p:sp>
        <p:nvSpPr>
          <p:cNvPr id="133130" name="Rectangle 10"/>
          <p:cNvSpPr>
            <a:spLocks noGrp="1" noChangeArrowheads="1"/>
          </p:cNvSpPr>
          <p:nvPr>
            <p:ph type="body" sz="half" idx="2"/>
          </p:nvPr>
        </p:nvSpPr>
        <p:spPr>
          <a:xfrm>
            <a:off x="457200" y="3962400"/>
            <a:ext cx="8229600" cy="21336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False</a:t>
            </a:r>
          </a:p>
        </p:txBody>
      </p:sp>
      <p:sp>
        <p:nvSpPr>
          <p:cNvPr id="3072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txEl>
                                              <p:pRg st="0" end="0"/>
                                            </p:txEl>
                                          </p:spTgt>
                                        </p:tgtEl>
                                        <p:attrNameLst>
                                          <p:attrName>style.visibility</p:attrName>
                                        </p:attrNameLst>
                                      </p:cBhvr>
                                      <p:to>
                                        <p:strVal val="visible"/>
                                      </p:to>
                                    </p:set>
                                    <p:anim calcmode="lin" valueType="num">
                                      <p:cBhvr additive="base">
                                        <p:cTn id="7"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6 - $200</a:t>
            </a:r>
          </a:p>
        </p:txBody>
      </p:sp>
      <p:sp>
        <p:nvSpPr>
          <p:cNvPr id="3174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414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Classify the polygon below by number of sides and concavity/convexity.</a:t>
            </a:r>
          </a:p>
        </p:txBody>
      </p:sp>
      <p:sp>
        <p:nvSpPr>
          <p:cNvPr id="134150" name="Rectangle 6"/>
          <p:cNvSpPr>
            <a:spLocks noChangeArrowheads="1"/>
          </p:cNvSpPr>
          <p:nvPr/>
        </p:nvSpPr>
        <p:spPr bwMode="auto">
          <a:xfrm>
            <a:off x="457200" y="4616450"/>
            <a:ext cx="8229600" cy="147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smtClean="0">
                <a:ea typeface="+mn-ea"/>
              </a:rPr>
              <a:t>Concave pentagon</a:t>
            </a:r>
            <a:endParaRPr lang="en-US" altLang="en-US" dirty="0" smtClean="0">
              <a:ea typeface="+mn-ea"/>
            </a:endParaRPr>
          </a:p>
        </p:txBody>
      </p:sp>
      <p:pic>
        <p:nvPicPr>
          <p:cNvPr id="55301"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46500" y="2635250"/>
            <a:ext cx="16510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6 - $300</a:t>
            </a:r>
          </a:p>
        </p:txBody>
      </p:sp>
      <p:sp>
        <p:nvSpPr>
          <p:cNvPr id="3277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3"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Find the value of a and b in the polygon below.</a:t>
            </a:r>
          </a:p>
        </p:txBody>
      </p:sp>
      <p:sp>
        <p:nvSpPr>
          <p:cNvPr id="135174" name="Rectangle 6"/>
          <p:cNvSpPr>
            <a:spLocks noRot="1" noChangeAspect="1" noMove="1" noResize="1" noEditPoints="1" noAdjustHandles="1" noChangeArrowheads="1" noChangeShapeType="1" noTextEdit="1"/>
          </p:cNvSpPr>
          <p:nvPr/>
        </p:nvSpPr>
        <p:spPr bwMode="auto">
          <a:xfrm>
            <a:off x="457200" y="4419600"/>
            <a:ext cx="8229600" cy="1676400"/>
          </a:xfrm>
          <a:prstGeom prst="rect">
            <a:avLst/>
          </a:prstGeom>
          <a:blipFill rotWithShape="0">
            <a:blip r:embed="rId4"/>
            <a:stretch>
              <a:fillRect/>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pic>
        <p:nvPicPr>
          <p:cNvPr id="56325"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60700" y="2603500"/>
            <a:ext cx="30226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gtEl>
                                        <p:attrNameLst>
                                          <p:attrName>style.visibility</p:attrName>
                                        </p:attrNameLst>
                                      </p:cBhvr>
                                      <p:to>
                                        <p:strVal val="visible"/>
                                      </p:to>
                                    </p:set>
                                    <p:anim calcmode="lin" valueType="num">
                                      <p:cBhvr additive="base">
                                        <p:cTn id="7" dur="500" fill="hold"/>
                                        <p:tgtEl>
                                          <p:spTgt spid="135174"/>
                                        </p:tgtEl>
                                        <p:attrNameLst>
                                          <p:attrName>ppt_x</p:attrName>
                                        </p:attrNameLst>
                                      </p:cBhvr>
                                      <p:tavLst>
                                        <p:tav tm="0">
                                          <p:val>
                                            <p:strVal val="#ppt_x"/>
                                          </p:val>
                                        </p:tav>
                                        <p:tav tm="100000">
                                          <p:val>
                                            <p:strVal val="#ppt_x"/>
                                          </p:val>
                                        </p:tav>
                                      </p:tavLst>
                                    </p:anim>
                                    <p:anim calcmode="lin" valueType="num">
                                      <p:cBhvr additive="base">
                                        <p:cTn id="8" dur="500" fill="hold"/>
                                        <p:tgtEl>
                                          <p:spTgt spid="135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6 - $400</a:t>
            </a:r>
          </a:p>
        </p:txBody>
      </p:sp>
      <p:sp>
        <p:nvSpPr>
          <p:cNvPr id="3379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Find the value of y.</a:t>
            </a:r>
          </a:p>
        </p:txBody>
      </p:sp>
      <p:sp>
        <p:nvSpPr>
          <p:cNvPr id="136198" name="Rectangle 6"/>
          <p:cNvSpPr>
            <a:spLocks noChangeArrowheads="1"/>
          </p:cNvSpPr>
          <p:nvPr/>
        </p:nvSpPr>
        <p:spPr bwMode="auto">
          <a:xfrm>
            <a:off x="457200" y="4451350"/>
            <a:ext cx="8229600" cy="164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70 degrees</a:t>
            </a:r>
          </a:p>
        </p:txBody>
      </p:sp>
      <p:pic>
        <p:nvPicPr>
          <p:cNvPr id="57349"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60750" y="2470150"/>
            <a:ext cx="22225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6</a:t>
            </a:r>
            <a:r>
              <a:rPr lang="en-US" altLang="en-US" dirty="0" smtClean="0">
                <a:effectLst>
                  <a:outerShdw blurRad="38100" dist="38100" dir="2700000" algn="tl">
                    <a:srgbClr val="000000"/>
                  </a:outerShdw>
                </a:effectLst>
                <a:ea typeface="+mj-ea"/>
              </a:rPr>
              <a:t> - $500</a:t>
            </a:r>
          </a:p>
        </p:txBody>
      </p:sp>
      <p:sp>
        <p:nvSpPr>
          <p:cNvPr id="3481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7221"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369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37222"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Isosceles trapezoid</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7</a:t>
            </a:r>
            <a:r>
              <a:rPr lang="en-US" altLang="en-US" dirty="0" smtClean="0">
                <a:effectLst>
                  <a:outerShdw blurRad="38100" dist="38100" dir="2700000" algn="tl">
                    <a:srgbClr val="000000"/>
                  </a:outerShdw>
                </a:effectLst>
                <a:ea typeface="+mj-ea"/>
              </a:rPr>
              <a:t> - $100</a:t>
            </a:r>
          </a:p>
        </p:txBody>
      </p:sp>
      <p:sp>
        <p:nvSpPr>
          <p:cNvPr id="133129" name="Rectangle 9"/>
          <p:cNvSpPr>
            <a:spLocks noGrp="1" noChangeArrowheads="1"/>
          </p:cNvSpPr>
          <p:nvPr>
            <p:ph type="body" sz="half" idx="1"/>
          </p:nvPr>
        </p:nvSpPr>
        <p:spPr>
          <a:xfrm>
            <a:off x="457200" y="1600200"/>
            <a:ext cx="8229600" cy="19812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What is the geometric mean of 8 and 20?</a:t>
            </a:r>
          </a:p>
        </p:txBody>
      </p:sp>
      <p:sp>
        <p:nvSpPr>
          <p:cNvPr id="133130" name="Rectangle 10"/>
          <p:cNvSpPr>
            <a:spLocks noGrp="1" noRot="1" noChangeAspect="1" noMove="1" noResize="1" noEditPoints="1" noAdjustHandles="1" noChangeArrowheads="1" noChangeShapeType="1" noTextEdit="1"/>
          </p:cNvSpPr>
          <p:nvPr>
            <p:ph type="body" sz="half" idx="2"/>
          </p:nvPr>
        </p:nvSpPr>
        <p:spPr>
          <a:xfrm>
            <a:off x="457200" y="3962400"/>
            <a:ext cx="8229600" cy="2133600"/>
          </a:xfrm>
          <a:blipFill rotWithShape="0">
            <a:blip r:embed="rId3"/>
            <a:stretch>
              <a:fillRect/>
            </a:stretch>
          </a:blipFill>
        </p:spPr>
        <p:txBody>
          <a:bodyPr/>
          <a:lstStyle/>
          <a:p>
            <a:r>
              <a:rPr lang="en-US">
                <a:noFill/>
              </a:rPr>
              <a:t> </a:t>
            </a:r>
          </a:p>
        </p:txBody>
      </p:sp>
      <p:sp>
        <p:nvSpPr>
          <p:cNvPr id="35845" name="AutoShape 4">
            <a:hlinkClick r:id="rId4"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bg/>
                                          </p:spTgt>
                                        </p:tgtEl>
                                        <p:attrNameLst>
                                          <p:attrName>style.visibility</p:attrName>
                                        </p:attrNameLst>
                                      </p:cBhvr>
                                      <p:to>
                                        <p:strVal val="visible"/>
                                      </p:to>
                                    </p:set>
                                    <p:anim calcmode="lin" valueType="num">
                                      <p:cBhvr additive="base">
                                        <p:cTn id="7" dur="500" fill="hold"/>
                                        <p:tgtEl>
                                          <p:spTgt spid="133130">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30">
                                            <p:txEl>
                                              <p:pRg st="0" end="0"/>
                                            </p:txEl>
                                          </p:spTgt>
                                        </p:tgtEl>
                                        <p:attrNameLst>
                                          <p:attrName>style.visibility</p:attrName>
                                        </p:attrNameLst>
                                      </p:cBhvr>
                                      <p:to>
                                        <p:strVal val="visible"/>
                                      </p:to>
                                    </p:set>
                                    <p:anim calcmode="lin" valueType="num">
                                      <p:cBhvr additive="base">
                                        <p:cTn id="13"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7</a:t>
            </a:r>
            <a:r>
              <a:rPr lang="en-US" altLang="en-US" dirty="0" smtClean="0">
                <a:effectLst>
                  <a:outerShdw blurRad="38100" dist="38100" dir="2700000" algn="tl">
                    <a:srgbClr val="000000"/>
                  </a:outerShdw>
                </a:effectLst>
                <a:ea typeface="+mj-ea"/>
              </a:rPr>
              <a:t> - $200</a:t>
            </a:r>
          </a:p>
        </p:txBody>
      </p:sp>
      <p:sp>
        <p:nvSpPr>
          <p:cNvPr id="3686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414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If the two figures below are similar, find x.</a:t>
            </a:r>
          </a:p>
        </p:txBody>
      </p:sp>
      <p:sp>
        <p:nvSpPr>
          <p:cNvPr id="134150" name="Rectangle 6"/>
          <p:cNvSpPr>
            <a:spLocks noChangeArrowheads="1"/>
          </p:cNvSpPr>
          <p:nvPr/>
        </p:nvSpPr>
        <p:spPr bwMode="auto">
          <a:xfrm>
            <a:off x="457200" y="4419600"/>
            <a:ext cx="82296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127 degrees</a:t>
            </a:r>
          </a:p>
        </p:txBody>
      </p:sp>
      <p:pic>
        <p:nvPicPr>
          <p:cNvPr id="60421"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52700" y="2597150"/>
            <a:ext cx="40386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7</a:t>
            </a:r>
            <a:r>
              <a:rPr lang="en-US" altLang="en-US" dirty="0" smtClean="0">
                <a:effectLst>
                  <a:outerShdw blurRad="38100" dist="38100" dir="2700000" algn="tl">
                    <a:srgbClr val="000000"/>
                  </a:outerShdw>
                </a:effectLst>
                <a:ea typeface="+mj-ea"/>
              </a:rPr>
              <a:t> - $300</a:t>
            </a:r>
          </a:p>
        </p:txBody>
      </p:sp>
      <p:sp>
        <p:nvSpPr>
          <p:cNvPr id="3789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4" name="Rectangle 6"/>
          <p:cNvSpPr>
            <a:spLocks noChangeArrowheads="1"/>
          </p:cNvSpPr>
          <p:nvPr/>
        </p:nvSpPr>
        <p:spPr bwMode="auto">
          <a:xfrm>
            <a:off x="457200" y="54864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a:t>
            </a:r>
          </a:p>
        </p:txBody>
      </p:sp>
      <p:pic>
        <p:nvPicPr>
          <p:cNvPr id="6144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9675" y="2330450"/>
            <a:ext cx="38735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Rectangle 5"/>
              <p:cNvSpPr>
                <a:spLocks noChangeArrowheads="1"/>
              </p:cNvSpPr>
              <p:nvPr/>
            </p:nvSpPr>
            <p:spPr bwMode="auto">
              <a:xfrm>
                <a:off x="457200" y="1600200"/>
                <a:ext cx="8229600" cy="37338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In the figure below, if </a:t>
                </a:r>
                <a14:m>
                  <m:oMath xmlns:m="http://schemas.openxmlformats.org/officeDocument/2006/math">
                    <m:r>
                      <a:rPr lang="en-US" altLang="en-US" b="0" i="1" smtClean="0">
                        <a:latin typeface="Cambria Math"/>
                        <a:ea typeface="+mn-ea"/>
                      </a:rPr>
                      <m:t>𝑥</m:t>
                    </m:r>
                    <m:r>
                      <a:rPr lang="en-US" altLang="en-US" b="0" i="1" smtClean="0">
                        <a:latin typeface="Cambria Math"/>
                        <a:ea typeface="+mn-ea"/>
                      </a:rPr>
                      <m:t>=4</m:t>
                    </m:r>
                  </m:oMath>
                </a14:m>
                <a:r>
                  <a:rPr lang="en-US" altLang="en-US" dirty="0" smtClean="0">
                    <a:ea typeface="+mn-ea"/>
                  </a:rPr>
                  <a:t>, </a:t>
                </a:r>
                <a14:m>
                  <m:oMath xmlns:m="http://schemas.openxmlformats.org/officeDocument/2006/math">
                    <m:r>
                      <a:rPr lang="en-US" altLang="en-US" b="0" i="1" smtClean="0">
                        <a:latin typeface="Cambria Math"/>
                        <a:ea typeface="+mn-ea"/>
                      </a:rPr>
                      <m:t>𝑦</m:t>
                    </m:r>
                    <m:r>
                      <a:rPr lang="en-US" altLang="en-US" b="0" i="1" smtClean="0">
                        <a:latin typeface="Cambria Math"/>
                        <a:ea typeface="+mn-ea"/>
                      </a:rPr>
                      <m:t>=5, </m:t>
                    </m:r>
                  </m:oMath>
                </a14:m>
                <a:r>
                  <a:rPr lang="en-US" altLang="en-US" dirty="0" smtClean="0">
                    <a:ea typeface="+mn-ea"/>
                  </a:rPr>
                  <a:t>and </a:t>
                </a:r>
                <a14:m>
                  <m:oMath xmlns:m="http://schemas.openxmlformats.org/officeDocument/2006/math">
                    <m:r>
                      <a:rPr lang="en-US" altLang="en-US" b="0" i="1" smtClean="0">
                        <a:latin typeface="Cambria Math"/>
                        <a:ea typeface="+mn-ea"/>
                      </a:rPr>
                      <m:t>𝑧</m:t>
                    </m:r>
                    <m:r>
                      <a:rPr lang="en-US" altLang="en-US" b="0" i="1" smtClean="0">
                        <a:latin typeface="Cambria Math"/>
                        <a:ea typeface="+mn-ea"/>
                      </a:rPr>
                      <m:t>=7,</m:t>
                    </m:r>
                  </m:oMath>
                </a14:m>
                <a:r>
                  <a:rPr lang="en-US" altLang="en-US" dirty="0" smtClean="0">
                    <a:ea typeface="+mn-ea"/>
                  </a:rPr>
                  <a:t> then:</a:t>
                </a:r>
              </a:p>
              <a:p>
                <a:pPr marL="0" indent="0" eaLnBrk="1" hangingPunct="1">
                  <a:buNone/>
                  <a:defRPr/>
                </a:pPr>
                <a:endParaRPr lang="en-US" altLang="en-US" dirty="0" smtClean="0">
                  <a:ea typeface="+mn-ea"/>
                </a:endParaRPr>
              </a:p>
              <a:p>
                <a:pPr marL="914400" lvl="1" indent="-514350" eaLnBrk="1" hangingPunct="1">
                  <a:buFont typeface="+mj-lt"/>
                  <a:buAutoNum type="alphaUcPeriod"/>
                  <a:defRPr/>
                </a:pPr>
                <a14:m>
                  <m:oMath xmlns:m="http://schemas.openxmlformats.org/officeDocument/2006/math">
                    <m:r>
                      <m:rPr>
                        <m:sty m:val="p"/>
                      </m:rPr>
                      <a:rPr lang="en-US" altLang="en-US" b="0" i="0" smtClean="0">
                        <a:latin typeface="Cambria Math"/>
                        <a:ea typeface="+mn-ea"/>
                      </a:rPr>
                      <m:t>Δ</m:t>
                    </m:r>
                    <m:r>
                      <a:rPr lang="en-US" altLang="en-US" b="0" i="1" smtClean="0">
                        <a:latin typeface="Cambria Math"/>
                        <a:ea typeface="+mn-ea"/>
                      </a:rPr>
                      <m:t>𝐴𝑅𝐾</m:t>
                    </m:r>
                    <m:r>
                      <a:rPr lang="en-US" altLang="en-US" b="0" i="1" smtClean="0">
                        <a:latin typeface="Cambria Math"/>
                        <a:ea typeface="+mn-ea"/>
                      </a:rPr>
                      <m:t> ~ </m:t>
                    </m:r>
                    <m:r>
                      <m:rPr>
                        <m:sty m:val="p"/>
                      </m:rPr>
                      <a:rPr lang="en-US" altLang="en-US" b="0" i="0" smtClean="0">
                        <a:latin typeface="Cambria Math"/>
                        <a:ea typeface="+mn-ea"/>
                      </a:rPr>
                      <m:t>Δ</m:t>
                    </m:r>
                    <m:r>
                      <a:rPr lang="en-US" altLang="en-US" b="0" i="1" smtClean="0">
                        <a:latin typeface="Cambria Math"/>
                        <a:ea typeface="+mn-ea"/>
                      </a:rPr>
                      <m:t>𝐿𝐵𝑃</m:t>
                    </m:r>
                    <m:r>
                      <a:rPr lang="en-US" altLang="en-US" b="0" i="1" smtClean="0">
                        <a:latin typeface="Cambria Math"/>
                        <a:ea typeface="+mn-ea"/>
                      </a:rPr>
                      <m:t> </m:t>
                    </m:r>
                  </m:oMath>
                </a14:m>
                <a:r>
                  <a:rPr lang="en-US" altLang="en-US" dirty="0" smtClean="0">
                    <a:ea typeface="+mn-ea"/>
                  </a:rPr>
                  <a:t>by SSS~</a:t>
                </a:r>
              </a:p>
              <a:p>
                <a:pPr marL="914400" lvl="1" indent="-514350" eaLnBrk="1" hangingPunct="1">
                  <a:buFont typeface="+mj-lt"/>
                  <a:buAutoNum type="alphaUcPeriod"/>
                  <a:defRPr/>
                </a:pPr>
                <a14:m>
                  <m:oMath xmlns:m="http://schemas.openxmlformats.org/officeDocument/2006/math">
                    <m:r>
                      <m:rPr>
                        <m:sty m:val="p"/>
                      </m:rPr>
                      <a:rPr lang="en-US" altLang="en-US" b="0" i="0" smtClean="0">
                        <a:latin typeface="Cambria Math"/>
                        <a:ea typeface="+mn-ea"/>
                      </a:rPr>
                      <m:t>Δ</m:t>
                    </m:r>
                    <m:r>
                      <a:rPr lang="en-US" altLang="en-US" b="0" i="1" smtClean="0">
                        <a:latin typeface="Cambria Math"/>
                        <a:ea typeface="+mn-ea"/>
                      </a:rPr>
                      <m:t>𝐴𝑅𝐾</m:t>
                    </m:r>
                    <m:r>
                      <a:rPr lang="en-US" altLang="en-US" b="0" i="1" smtClean="0">
                        <a:latin typeface="Cambria Math"/>
                        <a:ea typeface="+mn-ea"/>
                      </a:rPr>
                      <m:t> ~ </m:t>
                    </m:r>
                    <m:r>
                      <m:rPr>
                        <m:sty m:val="p"/>
                      </m:rPr>
                      <a:rPr lang="en-US" altLang="en-US" b="0" i="0" smtClean="0">
                        <a:latin typeface="Cambria Math"/>
                        <a:ea typeface="+mn-ea"/>
                      </a:rPr>
                      <m:t>Δ</m:t>
                    </m:r>
                    <m:r>
                      <a:rPr lang="en-US" altLang="en-US" b="0" i="1" smtClean="0">
                        <a:latin typeface="Cambria Math"/>
                        <a:ea typeface="+mn-ea"/>
                      </a:rPr>
                      <m:t>𝑃𝐵𝐿</m:t>
                    </m:r>
                    <m:r>
                      <a:rPr lang="en-US" altLang="en-US" b="0" i="1" smtClean="0">
                        <a:latin typeface="Cambria Math"/>
                        <a:ea typeface="+mn-ea"/>
                      </a:rPr>
                      <m:t> </m:t>
                    </m:r>
                  </m:oMath>
                </a14:m>
                <a:r>
                  <a:rPr lang="en-US" altLang="en-US" dirty="0" smtClean="0">
                    <a:ea typeface="+mn-ea"/>
                  </a:rPr>
                  <a:t>by SSS~</a:t>
                </a:r>
              </a:p>
              <a:p>
                <a:pPr marL="914400" lvl="1" indent="-514350" eaLnBrk="1" hangingPunct="1">
                  <a:buFont typeface="+mj-lt"/>
                  <a:buAutoNum type="alphaUcPeriod"/>
                  <a:defRPr/>
                </a:pPr>
                <a:r>
                  <a:rPr lang="en-US" altLang="en-US" dirty="0" smtClean="0">
                    <a:ea typeface="+mn-ea"/>
                  </a:rPr>
                  <a:t>There is not enough information to conclude that the triangles are similar.</a:t>
                </a:r>
              </a:p>
              <a:p>
                <a:pPr marL="914400" lvl="1" indent="-514350" eaLnBrk="1" hangingPunct="1">
                  <a:buFont typeface="+mj-lt"/>
                  <a:buAutoNum type="alphaUcPeriod"/>
                  <a:defRPr/>
                </a:pPr>
                <a:r>
                  <a:rPr lang="en-US" altLang="en-US" dirty="0" smtClean="0">
                    <a:ea typeface="+mn-ea"/>
                  </a:rPr>
                  <a:t>The triangles are not similar.</a:t>
                </a:r>
              </a:p>
            </p:txBody>
          </p:sp>
        </mc:Choice>
        <mc:Fallback xmlns="">
          <p:sp>
            <p:nvSpPr>
              <p:cNvPr id="7" name="Rectangle 5"/>
              <p:cNvSpPr>
                <a:spLocks noRot="1" noChangeAspect="1" noMove="1" noResize="1" noEditPoints="1" noAdjustHandles="1" noChangeArrowheads="1" noChangeShapeType="1" noTextEdit="1"/>
              </p:cNvSpPr>
              <p:nvPr/>
            </p:nvSpPr>
            <p:spPr bwMode="auto">
              <a:xfrm>
                <a:off x="457200" y="1600200"/>
                <a:ext cx="8229600" cy="3733800"/>
              </a:xfrm>
              <a:prstGeom prst="rect">
                <a:avLst/>
              </a:prstGeom>
              <a:blipFill rotWithShape="1">
                <a:blip r:embed="rId5"/>
                <a:stretch>
                  <a:fillRect l="-889" t="-1961" b="-49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7</a:t>
            </a:r>
            <a:r>
              <a:rPr lang="en-US" altLang="en-US" dirty="0" smtClean="0">
                <a:effectLst>
                  <a:outerShdw blurRad="38100" dist="38100" dir="2700000" algn="tl">
                    <a:srgbClr val="000000"/>
                  </a:outerShdw>
                </a:effectLst>
                <a:ea typeface="+mj-ea"/>
              </a:rPr>
              <a:t> - $400</a:t>
            </a:r>
          </a:p>
        </p:txBody>
      </p:sp>
      <p:sp>
        <p:nvSpPr>
          <p:cNvPr id="3891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If the two figures below are similar, find z.</a:t>
            </a:r>
          </a:p>
        </p:txBody>
      </p:sp>
      <p:sp>
        <p:nvSpPr>
          <p:cNvPr id="136198" name="Rectangle 6"/>
          <p:cNvSpPr>
            <a:spLocks noChangeArrowheads="1"/>
          </p:cNvSpPr>
          <p:nvPr/>
        </p:nvSpPr>
        <p:spPr bwMode="auto">
          <a:xfrm>
            <a:off x="457200" y="4578350"/>
            <a:ext cx="822960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2.4 units</a:t>
            </a:r>
          </a:p>
        </p:txBody>
      </p:sp>
      <p:pic>
        <p:nvPicPr>
          <p:cNvPr id="62469"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52700" y="2597150"/>
            <a:ext cx="40386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7</a:t>
            </a:r>
            <a:r>
              <a:rPr lang="en-US" altLang="en-US" dirty="0" smtClean="0">
                <a:effectLst>
                  <a:outerShdw blurRad="38100" dist="38100" dir="2700000" algn="tl">
                    <a:srgbClr val="000000"/>
                  </a:outerShdw>
                </a:effectLst>
                <a:ea typeface="+mj-ea"/>
              </a:rPr>
              <a:t> - $500</a:t>
            </a:r>
          </a:p>
        </p:txBody>
      </p:sp>
      <p:sp>
        <p:nvSpPr>
          <p:cNvPr id="3993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7221"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4000"/>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37222" name="Rectangle 6"/>
          <p:cNvSpPr>
            <a:spLocks noChangeArrowheads="1"/>
          </p:cNvSpPr>
          <p:nvPr/>
        </p:nvSpPr>
        <p:spPr bwMode="auto">
          <a:xfrm>
            <a:off x="457200" y="4343400"/>
            <a:ext cx="82296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32</a:t>
            </a:r>
          </a:p>
        </p:txBody>
      </p:sp>
      <p:pic>
        <p:nvPicPr>
          <p:cNvPr id="63493"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7350" y="2768600"/>
            <a:ext cx="328930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8</a:t>
            </a:r>
            <a:r>
              <a:rPr lang="en-US" altLang="en-US" dirty="0" smtClean="0">
                <a:effectLst>
                  <a:outerShdw blurRad="38100" dist="38100" dir="2700000" algn="tl">
                    <a:srgbClr val="000000"/>
                  </a:outerShdw>
                </a:effectLst>
                <a:ea typeface="+mj-ea"/>
              </a:rPr>
              <a:t> - $100</a:t>
            </a:r>
          </a:p>
        </p:txBody>
      </p:sp>
      <p:sp>
        <p:nvSpPr>
          <p:cNvPr id="133129" name="Rectangle 9"/>
          <p:cNvSpPr>
            <a:spLocks noGrp="1" noRot="1" noChangeAspect="1" noMove="1" noResize="1" noEditPoints="1" noAdjustHandles="1" noChangeArrowheads="1" noChangeShapeType="1" noTextEdit="1"/>
          </p:cNvSpPr>
          <p:nvPr>
            <p:ph type="body" sz="half" idx="1"/>
          </p:nvPr>
        </p:nvSpPr>
        <p:spPr>
          <a:xfrm>
            <a:off x="457200" y="1600200"/>
            <a:ext cx="8229600" cy="1981200"/>
          </a:xfrm>
          <a:blipFill rotWithShape="0">
            <a:blip r:embed="rId3"/>
            <a:stretch>
              <a:fillRect l="-889" t="-3692"/>
            </a:stretch>
          </a:blipFill>
        </p:spPr>
        <p:txBody>
          <a:bodyPr/>
          <a:lstStyle/>
          <a:p>
            <a:r>
              <a:rPr lang="en-US">
                <a:noFill/>
              </a:rPr>
              <a:t> </a:t>
            </a:r>
          </a:p>
        </p:txBody>
      </p:sp>
      <p:sp>
        <p:nvSpPr>
          <p:cNvPr id="133130" name="Rectangle 10"/>
          <p:cNvSpPr>
            <a:spLocks noGrp="1" noChangeArrowheads="1"/>
          </p:cNvSpPr>
          <p:nvPr>
            <p:ph type="body" sz="half" idx="2"/>
          </p:nvPr>
        </p:nvSpPr>
        <p:spPr>
          <a:xfrm>
            <a:off x="457200" y="3962400"/>
            <a:ext cx="8229600" cy="21336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21 units right, 5 units up</a:t>
            </a:r>
          </a:p>
        </p:txBody>
      </p:sp>
      <p:sp>
        <p:nvSpPr>
          <p:cNvPr id="40965" name="AutoShape 4">
            <a:hlinkClick r:id="rId4"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txEl>
                                              <p:pRg st="0" end="0"/>
                                            </p:txEl>
                                          </p:spTgt>
                                        </p:tgtEl>
                                        <p:attrNameLst>
                                          <p:attrName>style.visibility</p:attrName>
                                        </p:attrNameLst>
                                      </p:cBhvr>
                                      <p:to>
                                        <p:strVal val="visible"/>
                                      </p:to>
                                    </p:set>
                                    <p:anim calcmode="lin" valueType="num">
                                      <p:cBhvr additive="base">
                                        <p:cTn id="7"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8</a:t>
            </a:r>
            <a:r>
              <a:rPr lang="en-US" altLang="en-US" dirty="0" smtClean="0">
                <a:effectLst>
                  <a:outerShdw blurRad="38100" dist="38100" dir="2700000" algn="tl">
                    <a:srgbClr val="000000"/>
                  </a:outerShdw>
                </a:effectLst>
                <a:ea typeface="+mj-ea"/>
              </a:rPr>
              <a:t> - $200</a:t>
            </a:r>
          </a:p>
        </p:txBody>
      </p:sp>
      <p:sp>
        <p:nvSpPr>
          <p:cNvPr id="4198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414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r>
              <a:rPr lang="en-US" altLang="en-US" sz="2800">
                <a:effectLst>
                  <a:outerShdw blurRad="38100" dist="38100" dir="2700000" algn="tl">
                    <a:srgbClr val="FFFFFF"/>
                  </a:outerShdw>
                </a:effectLst>
              </a:rPr>
              <a:t>Fill in the blank with always, sometimes, or never.</a:t>
            </a:r>
          </a:p>
          <a:p>
            <a:pPr eaLnBrk="1" hangingPunct="1"/>
            <a:endParaRPr lang="en-US" altLang="en-US" sz="2800">
              <a:effectLst>
                <a:outerShdw blurRad="38100" dist="38100" dir="2700000" algn="tl">
                  <a:srgbClr val="FFFFFF"/>
                </a:outerShdw>
              </a:effectLst>
            </a:endParaRPr>
          </a:p>
          <a:p>
            <a:pPr algn="ctr" eaLnBrk="1" hangingPunct="1">
              <a:buFont typeface="Wingdings" charset="2"/>
              <a:buNone/>
            </a:pPr>
            <a:r>
              <a:rPr lang="en-US" altLang="en-US" sz="2800">
                <a:effectLst>
                  <a:outerShdw blurRad="38100" dist="38100" dir="2700000" algn="tl">
                    <a:srgbClr val="FFFFFF"/>
                  </a:outerShdw>
                </a:effectLst>
              </a:rPr>
              <a:t>A dilation is _______________ an isometry</a:t>
            </a:r>
          </a:p>
        </p:txBody>
      </p:sp>
      <p:sp>
        <p:nvSpPr>
          <p:cNvPr id="134150"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Sometimes</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8</a:t>
            </a:r>
            <a:r>
              <a:rPr lang="en-US" altLang="en-US" dirty="0" smtClean="0">
                <a:effectLst>
                  <a:outerShdw blurRad="38100" dist="38100" dir="2700000" algn="tl">
                    <a:srgbClr val="000000"/>
                  </a:outerShdw>
                </a:effectLst>
                <a:ea typeface="+mj-ea"/>
              </a:rPr>
              <a:t> - $300</a:t>
            </a:r>
          </a:p>
        </p:txBody>
      </p:sp>
      <p:sp>
        <p:nvSpPr>
          <p:cNvPr id="4301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5173" name="Rectangle 5"/>
              <p:cNvSpPr>
                <a:spLocks noChangeArrowheads="1"/>
              </p:cNvSpPr>
              <p:nvPr/>
            </p:nvSpPr>
            <p:spPr bwMode="auto">
              <a:xfrm>
                <a:off x="457200" y="1600200"/>
                <a:ext cx="5562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If the image of the segment AB is </a:t>
                </a:r>
                <a14:m>
                  <m:oMath xmlns:m="http://schemas.openxmlformats.org/officeDocument/2006/math">
                    <m:sSup>
                      <m:sSupPr>
                        <m:ctrlPr>
                          <a:rPr lang="en-US" altLang="en-US" b="0" i="1" smtClean="0">
                            <a:latin typeface="Cambria Math"/>
                            <a:ea typeface="+mn-ea"/>
                          </a:rPr>
                        </m:ctrlPr>
                      </m:sSupPr>
                      <m:e>
                        <m:r>
                          <a:rPr lang="en-US" altLang="en-US" b="0" i="1" smtClean="0">
                            <a:latin typeface="Cambria Math" charset="0"/>
                            <a:ea typeface="+mn-ea"/>
                          </a:rPr>
                          <m:t>𝐴</m:t>
                        </m:r>
                      </m:e>
                      <m:sup>
                        <m:r>
                          <a:rPr lang="en-US" altLang="en-US" b="0" i="1" smtClean="0">
                            <a:latin typeface="Cambria Math" charset="0"/>
                            <a:ea typeface="+mn-ea"/>
                          </a:rPr>
                          <m:t>′</m:t>
                        </m:r>
                      </m:sup>
                    </m:sSup>
                    <m:d>
                      <m:dPr>
                        <m:ctrlPr>
                          <a:rPr lang="en-US" altLang="en-US" b="0" i="1" smtClean="0">
                            <a:latin typeface="Cambria Math"/>
                            <a:ea typeface="+mn-ea"/>
                          </a:rPr>
                        </m:ctrlPr>
                      </m:dPr>
                      <m:e>
                        <m:r>
                          <a:rPr lang="en-US" altLang="en-US" b="0" i="1" smtClean="0">
                            <a:latin typeface="Cambria Math" charset="0"/>
                            <a:ea typeface="+mn-ea"/>
                          </a:rPr>
                          <m:t>−8,−6</m:t>
                        </m:r>
                      </m:e>
                    </m:d>
                    <m:r>
                      <a:rPr lang="en-US" altLang="en-US" b="0" i="1" smtClean="0">
                        <a:latin typeface="Cambria Math" charset="0"/>
                        <a:ea typeface="+mn-ea"/>
                      </a:rPr>
                      <m:t>, </m:t>
                    </m:r>
                    <m:sSup>
                      <m:sSupPr>
                        <m:ctrlPr>
                          <a:rPr lang="en-US" altLang="en-US" b="0" i="1" smtClean="0">
                            <a:latin typeface="Cambria Math"/>
                            <a:ea typeface="+mn-ea"/>
                          </a:rPr>
                        </m:ctrlPr>
                      </m:sSupPr>
                      <m:e>
                        <m:r>
                          <a:rPr lang="en-US" altLang="en-US" b="0" i="1" smtClean="0">
                            <a:latin typeface="Cambria Math" charset="0"/>
                            <a:ea typeface="+mn-ea"/>
                          </a:rPr>
                          <m:t>𝐵</m:t>
                        </m:r>
                      </m:e>
                      <m:sup>
                        <m:r>
                          <a:rPr lang="en-US" altLang="en-US" b="0" i="1" smtClean="0">
                            <a:latin typeface="Cambria Math" charset="0"/>
                            <a:ea typeface="+mn-ea"/>
                          </a:rPr>
                          <m:t>′</m:t>
                        </m:r>
                      </m:sup>
                    </m:sSup>
                    <m:d>
                      <m:dPr>
                        <m:ctrlPr>
                          <a:rPr lang="en-US" altLang="en-US" b="0" i="1" smtClean="0">
                            <a:latin typeface="Cambria Math"/>
                            <a:ea typeface="+mn-ea"/>
                          </a:rPr>
                        </m:ctrlPr>
                      </m:dPr>
                      <m:e>
                        <m:r>
                          <a:rPr lang="en-US" altLang="en-US" b="0" i="1" smtClean="0">
                            <a:latin typeface="Cambria Math" charset="0"/>
                            <a:ea typeface="+mn-ea"/>
                          </a:rPr>
                          <m:t>−5,−1</m:t>
                        </m:r>
                      </m:e>
                    </m:d>
                    <m:r>
                      <a:rPr lang="en-US" altLang="en-US" b="0" i="1" smtClean="0">
                        <a:latin typeface="Cambria Math" charset="0"/>
                        <a:ea typeface="+mn-ea"/>
                      </a:rPr>
                      <m:t>,</m:t>
                    </m:r>
                  </m:oMath>
                </a14:m>
                <a:r>
                  <a:rPr lang="en-US" altLang="en-US" dirty="0" smtClean="0">
                    <a:ea typeface="+mn-ea"/>
                  </a:rPr>
                  <a:t> what is the name of the transformation that maps </a:t>
                </a: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charset="0"/>
                            <a:ea typeface="+mn-ea"/>
                          </a:rPr>
                          <m:t>𝐴𝐵</m:t>
                        </m:r>
                      </m:e>
                    </m:bar>
                  </m:oMath>
                </a14:m>
                <a:r>
                  <a:rPr lang="en-US" altLang="en-US" dirty="0" smtClean="0">
                    <a:ea typeface="+mn-ea"/>
                  </a:rPr>
                  <a:t> to </a:t>
                </a:r>
                <a14:m>
                  <m:oMath xmlns:m="http://schemas.openxmlformats.org/officeDocument/2006/math">
                    <m:bar>
                      <m:barPr>
                        <m:pos m:val="top"/>
                        <m:ctrlPr>
                          <a:rPr lang="en-US" altLang="en-US" b="0" i="1" smtClean="0">
                            <a:latin typeface="Cambria Math"/>
                            <a:ea typeface="+mn-ea"/>
                          </a:rPr>
                        </m:ctrlPr>
                      </m:barPr>
                      <m:e>
                        <m:sSup>
                          <m:sSupPr>
                            <m:ctrlPr>
                              <a:rPr lang="en-US" altLang="en-US" b="0" i="1" smtClean="0">
                                <a:latin typeface="Cambria Math"/>
                                <a:ea typeface="+mn-ea"/>
                              </a:rPr>
                            </m:ctrlPr>
                          </m:sSupPr>
                          <m:e>
                            <m:r>
                              <a:rPr lang="en-US" altLang="en-US" b="0" i="1" smtClean="0">
                                <a:latin typeface="Cambria Math" charset="0"/>
                                <a:ea typeface="+mn-ea"/>
                              </a:rPr>
                              <m:t>𝐴</m:t>
                            </m:r>
                          </m:e>
                          <m:sup>
                            <m:r>
                              <a:rPr lang="en-US" altLang="en-US" b="0" i="1" smtClean="0">
                                <a:latin typeface="Cambria Math" charset="0"/>
                                <a:ea typeface="+mn-ea"/>
                              </a:rPr>
                              <m:t>′</m:t>
                            </m:r>
                          </m:sup>
                        </m:sSup>
                        <m:sSup>
                          <m:sSupPr>
                            <m:ctrlPr>
                              <a:rPr lang="en-US" altLang="en-US" b="0" i="1" smtClean="0">
                                <a:latin typeface="Cambria Math"/>
                                <a:ea typeface="+mn-ea"/>
                              </a:rPr>
                            </m:ctrlPr>
                          </m:sSupPr>
                          <m:e>
                            <m:r>
                              <a:rPr lang="en-US" altLang="en-US" b="0" i="1" smtClean="0">
                                <a:latin typeface="Cambria Math" charset="0"/>
                                <a:ea typeface="+mn-ea"/>
                              </a:rPr>
                              <m:t>𝐵</m:t>
                            </m:r>
                          </m:e>
                          <m:sup>
                            <m:r>
                              <a:rPr lang="en-US" altLang="en-US" b="0" i="1" smtClean="0">
                                <a:latin typeface="Cambria Math" charset="0"/>
                                <a:ea typeface="+mn-ea"/>
                              </a:rPr>
                              <m:t>′</m:t>
                            </m:r>
                          </m:sup>
                        </m:sSup>
                      </m:e>
                    </m:bar>
                  </m:oMath>
                </a14:m>
                <a:r>
                  <a:rPr lang="en-US" altLang="en-US" dirty="0" smtClean="0">
                    <a:ea typeface="+mn-ea"/>
                  </a:rPr>
                  <a:t>?</a:t>
                </a:r>
              </a:p>
            </p:txBody>
          </p:sp>
        </mc:Choice>
        <mc:Fallback xmlns="">
          <p:sp>
            <p:nvSpPr>
              <p:cNvPr id="135173" name="Rectangle 5"/>
              <p:cNvSpPr>
                <a:spLocks noRot="1" noChangeAspect="1" noMove="1" noResize="1" noEditPoints="1" noAdjustHandles="1" noChangeArrowheads="1" noChangeShapeType="1" noTextEdit="1"/>
              </p:cNvSpPr>
              <p:nvPr/>
            </p:nvSpPr>
            <p:spPr bwMode="auto">
              <a:xfrm>
                <a:off x="457200" y="1600200"/>
                <a:ext cx="5562600" cy="1981200"/>
              </a:xfrm>
              <a:prstGeom prst="rect">
                <a:avLst/>
              </a:prstGeom>
              <a:blipFill rotWithShape="0">
                <a:blip r:embed="rId4"/>
                <a:stretch>
                  <a:fillRect l="-1314" t="-3692" r="-3943" b="-2769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35174"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Glide reflection</a:t>
            </a:r>
          </a:p>
        </p:txBody>
      </p:sp>
      <p:pic>
        <p:nvPicPr>
          <p:cNvPr id="66565"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611086"/>
            <a:ext cx="302260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8</a:t>
            </a:r>
            <a:r>
              <a:rPr lang="en-US" altLang="en-US" dirty="0" smtClean="0">
                <a:effectLst>
                  <a:outerShdw blurRad="38100" dist="38100" dir="2700000" algn="tl">
                    <a:srgbClr val="000000"/>
                  </a:outerShdw>
                </a:effectLst>
                <a:ea typeface="+mj-ea"/>
              </a:rPr>
              <a:t> - $400</a:t>
            </a:r>
          </a:p>
        </p:txBody>
      </p:sp>
      <p:sp>
        <p:nvSpPr>
          <p:cNvPr id="4403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Give the endpoints of the image of </a:t>
                </a: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charset="0"/>
                            <a:ea typeface="+mn-ea"/>
                          </a:rPr>
                          <m:t>𝐴𝐵</m:t>
                        </m:r>
                      </m:e>
                    </m:bar>
                  </m:oMath>
                </a14:m>
                <a:r>
                  <a:rPr lang="en-US" altLang="en-US" dirty="0" smtClean="0">
                    <a:ea typeface="+mn-ea"/>
                  </a:rPr>
                  <a:t> after a reflection across the line </a:t>
                </a:r>
                <a14:m>
                  <m:oMath xmlns:m="http://schemas.openxmlformats.org/officeDocument/2006/math">
                    <m:r>
                      <a:rPr lang="en-US" altLang="en-US" b="0" i="1" smtClean="0">
                        <a:latin typeface="Cambria Math" charset="0"/>
                        <a:ea typeface="+mn-ea"/>
                      </a:rPr>
                      <m:t>𝑥</m:t>
                    </m:r>
                    <m:r>
                      <a:rPr lang="en-US" altLang="en-US" b="0" i="1" smtClean="0">
                        <a:latin typeface="Cambria Math" charset="0"/>
                        <a:ea typeface="+mn-ea"/>
                      </a:rPr>
                      <m:t>=1</m:t>
                    </m:r>
                  </m:oMath>
                </a14:m>
                <a:endParaRPr lang="en-US" altLang="en-US" dirty="0" smtClean="0">
                  <a:ea typeface="+mn-ea"/>
                </a:endParaRPr>
              </a:p>
            </p:txBody>
          </p:sp>
        </mc:Choice>
        <mc:Fallback xmlns="">
          <p:sp>
            <p:nvSpPr>
              <p:cNvPr id="136197"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963" t="-153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198"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14:m>
                  <m:oMath xmlns:m="http://schemas.openxmlformats.org/officeDocument/2006/math">
                    <m:sSup>
                      <m:sSupPr>
                        <m:ctrlPr>
                          <a:rPr lang="en-US" altLang="en-US" b="0" i="1" smtClean="0">
                            <a:latin typeface="Cambria Math"/>
                            <a:ea typeface="+mn-ea"/>
                          </a:rPr>
                        </m:ctrlPr>
                      </m:sSupPr>
                      <m:e>
                        <m:r>
                          <a:rPr lang="en-US" altLang="en-US" b="0" i="1" smtClean="0">
                            <a:latin typeface="Cambria Math" charset="0"/>
                            <a:ea typeface="+mn-ea"/>
                          </a:rPr>
                          <m:t>𝐴</m:t>
                        </m:r>
                      </m:e>
                      <m:sup>
                        <m:r>
                          <a:rPr lang="en-US" altLang="en-US" b="0" i="1" smtClean="0">
                            <a:latin typeface="Cambria Math" charset="0"/>
                            <a:ea typeface="+mn-ea"/>
                          </a:rPr>
                          <m:t>′</m:t>
                        </m:r>
                      </m:sup>
                    </m:sSup>
                    <m:r>
                      <a:rPr lang="en-US" altLang="en-US" b="0" i="1" smtClean="0">
                        <a:latin typeface="Cambria Math" charset="0"/>
                        <a:ea typeface="+mn-ea"/>
                      </a:rPr>
                      <m:t>(0,−1),</m:t>
                    </m:r>
                    <m:r>
                      <a:rPr lang="en-US" altLang="en-US" b="0" i="1" smtClean="0">
                        <a:latin typeface="Cambria Math" charset="0"/>
                        <a:ea typeface="+mn-ea"/>
                      </a:rPr>
                      <m:t>𝐵</m:t>
                    </m:r>
                    <m:r>
                      <a:rPr lang="en-US" altLang="en-US" b="0" i="1" smtClean="0">
                        <a:latin typeface="Cambria Math" charset="0"/>
                        <a:ea typeface="+mn-ea"/>
                      </a:rPr>
                      <m:t>′(3,4) </m:t>
                    </m:r>
                  </m:oMath>
                </a14:m>
                <a:endParaRPr lang="en-US" altLang="en-US" dirty="0" smtClean="0">
                  <a:ea typeface="+mn-ea"/>
                </a:endParaRPr>
              </a:p>
            </p:txBody>
          </p:sp>
        </mc:Choice>
        <mc:Fallback xmlns="">
          <p:sp>
            <p:nvSpPr>
              <p:cNvPr id="136198" name="Rectangle 6"/>
              <p:cNvSpPr>
                <a:spLocks noRot="1" noChangeAspect="1" noMove="1" noResize="1" noEditPoints="1" noAdjustHandles="1" noChangeArrowheads="1" noChangeShapeType="1" noTextEdit="1"/>
              </p:cNvSpPr>
              <p:nvPr/>
            </p:nvSpPr>
            <p:spPr bwMode="auto">
              <a:xfrm>
                <a:off x="457200" y="3962400"/>
                <a:ext cx="8229600" cy="2133600"/>
              </a:xfrm>
              <a:prstGeom prst="rect">
                <a:avLst/>
              </a:prstGeom>
              <a:blipFill rotWithShape="0">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pic>
        <p:nvPicPr>
          <p:cNvPr id="67589"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64200" y="2590800"/>
            <a:ext cx="302260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8</a:t>
            </a:r>
            <a:r>
              <a:rPr lang="en-US" altLang="en-US" dirty="0" smtClean="0">
                <a:effectLst>
                  <a:outerShdw blurRad="38100" dist="38100" dir="2700000" algn="tl">
                    <a:srgbClr val="000000"/>
                  </a:outerShdw>
                </a:effectLst>
                <a:ea typeface="+mj-ea"/>
              </a:rPr>
              <a:t> - $500</a:t>
            </a:r>
          </a:p>
        </p:txBody>
      </p:sp>
      <p:sp>
        <p:nvSpPr>
          <p:cNvPr id="4505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7221"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Give the endpoints of the image of </a:t>
                </a:r>
                <a14:m>
                  <m:oMath xmlns:m="http://schemas.openxmlformats.org/officeDocument/2006/math">
                    <m:bar>
                      <m:barPr>
                        <m:pos m:val="top"/>
                        <m:ctrlPr>
                          <a:rPr lang="en-US" altLang="en-US" b="0" i="1" smtClean="0">
                            <a:latin typeface="Cambria Math"/>
                            <a:ea typeface="+mn-ea"/>
                          </a:rPr>
                        </m:ctrlPr>
                      </m:barPr>
                      <m:e>
                        <m:r>
                          <a:rPr lang="en-US" altLang="en-US" b="0" i="1" smtClean="0">
                            <a:latin typeface="Cambria Math" charset="0"/>
                            <a:ea typeface="+mn-ea"/>
                          </a:rPr>
                          <m:t>𝐴𝐵</m:t>
                        </m:r>
                      </m:e>
                    </m:bar>
                  </m:oMath>
                </a14:m>
                <a:r>
                  <a:rPr lang="en-US" altLang="en-US" dirty="0" smtClean="0">
                    <a:ea typeface="+mn-ea"/>
                  </a:rPr>
                  <a:t> after a rotation of 90</a:t>
                </a:r>
                <a14:m>
                  <m:oMath xmlns:m="http://schemas.openxmlformats.org/officeDocument/2006/math">
                    <m:r>
                      <a:rPr lang="en-US" altLang="en-US" b="0" i="1" smtClean="0">
                        <a:latin typeface="Cambria Math" charset="0"/>
                        <a:ea typeface="+mn-ea"/>
                      </a:rPr>
                      <m:t>°</m:t>
                    </m:r>
                  </m:oMath>
                </a14:m>
                <a:r>
                  <a:rPr lang="en-US" altLang="en-US" dirty="0" smtClean="0">
                    <a:ea typeface="+mn-ea"/>
                  </a:rPr>
                  <a:t> about the</a:t>
                </a:r>
              </a:p>
              <a:p>
                <a:pPr marL="0" indent="0" eaLnBrk="1" hangingPunct="1">
                  <a:buNone/>
                  <a:defRPr/>
                </a:pPr>
                <a:r>
                  <a:rPr lang="en-US" altLang="en-US" dirty="0" smtClean="0">
                    <a:ea typeface="+mn-ea"/>
                  </a:rPr>
                  <a:t>   point (0,0)</a:t>
                </a:r>
              </a:p>
            </p:txBody>
          </p:sp>
        </mc:Choice>
        <mc:Fallback xmlns="">
          <p:sp>
            <p:nvSpPr>
              <p:cNvPr id="137221"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963" t="-153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222"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14:m>
                  <m:oMath xmlns:m="http://schemas.openxmlformats.org/officeDocument/2006/math">
                    <m:sSup>
                      <m:sSupPr>
                        <m:ctrlPr>
                          <a:rPr lang="en-US" altLang="en-US" b="0" i="1" dirty="0" smtClean="0">
                            <a:latin typeface="Cambria Math"/>
                            <a:ea typeface="+mn-ea"/>
                          </a:rPr>
                        </m:ctrlPr>
                      </m:sSupPr>
                      <m:e>
                        <m:r>
                          <a:rPr lang="en-US" altLang="en-US" b="0" i="1" dirty="0" smtClean="0">
                            <a:latin typeface="Cambria Math" charset="0"/>
                            <a:ea typeface="+mn-ea"/>
                          </a:rPr>
                          <m:t>𝐴</m:t>
                        </m:r>
                      </m:e>
                      <m:sup>
                        <m:r>
                          <a:rPr lang="en-US" altLang="en-US" b="0" i="1" dirty="0" smtClean="0">
                            <a:latin typeface="Cambria Math" charset="0"/>
                            <a:ea typeface="+mn-ea"/>
                          </a:rPr>
                          <m:t>′</m:t>
                        </m:r>
                      </m:sup>
                    </m:sSup>
                    <m:d>
                      <m:dPr>
                        <m:ctrlPr>
                          <a:rPr lang="en-US" altLang="en-US" b="0" i="1" dirty="0" smtClean="0">
                            <a:latin typeface="Cambria Math"/>
                            <a:ea typeface="+mn-ea"/>
                          </a:rPr>
                        </m:ctrlPr>
                      </m:dPr>
                      <m:e>
                        <m:r>
                          <a:rPr lang="en-US" altLang="en-US" b="0" i="1" dirty="0" smtClean="0">
                            <a:latin typeface="Cambria Math" charset="0"/>
                            <a:ea typeface="+mn-ea"/>
                          </a:rPr>
                          <m:t>1,2</m:t>
                        </m:r>
                      </m:e>
                    </m:d>
                    <m:r>
                      <a:rPr lang="en-US" altLang="en-US" b="0" i="1" dirty="0" smtClean="0">
                        <a:latin typeface="Cambria Math" charset="0"/>
                        <a:ea typeface="+mn-ea"/>
                      </a:rPr>
                      <m:t>, </m:t>
                    </m:r>
                    <m:r>
                      <a:rPr lang="en-US" altLang="en-US" b="0" i="1" dirty="0" smtClean="0">
                        <a:latin typeface="Cambria Math" charset="0"/>
                        <a:ea typeface="+mn-ea"/>
                      </a:rPr>
                      <m:t>𝐵</m:t>
                    </m:r>
                    <m:r>
                      <a:rPr lang="en-US" altLang="en-US" b="0" i="1" dirty="0" smtClean="0">
                        <a:latin typeface="Cambria Math" charset="0"/>
                        <a:ea typeface="+mn-ea"/>
                      </a:rPr>
                      <m:t>′(−4, −1)</m:t>
                    </m:r>
                  </m:oMath>
                </a14:m>
                <a:endParaRPr lang="en-US" altLang="en-US" dirty="0" smtClean="0">
                  <a:ea typeface="+mn-ea"/>
                </a:endParaRPr>
              </a:p>
            </p:txBody>
          </p:sp>
        </mc:Choice>
        <mc:Fallback xmlns="">
          <p:sp>
            <p:nvSpPr>
              <p:cNvPr id="137222" name="Rectangle 6"/>
              <p:cNvSpPr>
                <a:spLocks noRot="1" noChangeAspect="1" noMove="1" noResize="1" noEditPoints="1" noAdjustHandles="1" noChangeArrowheads="1" noChangeShapeType="1" noTextEdit="1"/>
              </p:cNvSpPr>
              <p:nvPr/>
            </p:nvSpPr>
            <p:spPr bwMode="auto">
              <a:xfrm>
                <a:off x="457200" y="3962400"/>
                <a:ext cx="8229600" cy="2133600"/>
              </a:xfrm>
              <a:prstGeom prst="rect">
                <a:avLst/>
              </a:prstGeom>
              <a:blipFill rotWithShape="0">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pic>
        <p:nvPicPr>
          <p:cNvPr id="68613"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35600" y="2217057"/>
            <a:ext cx="302260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9</a:t>
            </a:r>
            <a:r>
              <a:rPr lang="en-US" altLang="en-US" dirty="0" smtClean="0">
                <a:effectLst>
                  <a:outerShdw blurRad="38100" dist="38100" dir="2700000" algn="tl">
                    <a:srgbClr val="000000"/>
                  </a:outerShdw>
                </a:effectLst>
                <a:ea typeface="+mj-ea"/>
              </a:rPr>
              <a:t> - $100</a:t>
            </a:r>
          </a:p>
        </p:txBody>
      </p:sp>
      <mc:AlternateContent xmlns:mc="http://schemas.openxmlformats.org/markup-compatibility/2006" xmlns:a14="http://schemas.microsoft.com/office/drawing/2010/main">
        <mc:Choice Requires="a14">
          <p:sp>
            <p:nvSpPr>
              <p:cNvPr id="133129" name="Rectangle 9"/>
              <p:cNvSpPr>
                <a:spLocks noGrp="1" noChangeArrowheads="1"/>
              </p:cNvSpPr>
              <p:nvPr>
                <p:ph type="body" sz="half" idx="1"/>
              </p:nvPr>
            </p:nvSpPr>
            <p:spPr>
              <a:xfrm>
                <a:off x="457200" y="1600200"/>
                <a:ext cx="8229600" cy="19812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In the figure below, if </a:t>
                </a:r>
                <a14:m>
                  <m:oMath xmlns:m="http://schemas.openxmlformats.org/officeDocument/2006/math">
                    <m:r>
                      <a:rPr lang="en-US" altLang="en-US" b="0" i="1" smtClean="0">
                        <a:effectLst>
                          <a:outerShdw blurRad="38100" dist="38100" dir="2700000" algn="tl">
                            <a:srgbClr val="000000"/>
                          </a:outerShdw>
                        </a:effectLst>
                        <a:latin typeface="Cambria Math" charset="0"/>
                        <a:ea typeface="+mn-ea"/>
                      </a:rPr>
                      <m:t>𝑎</m:t>
                    </m:r>
                    <m:r>
                      <a:rPr lang="en-US" altLang="en-US" b="0" i="1" smtClean="0">
                        <a:effectLst>
                          <a:outerShdw blurRad="38100" dist="38100" dir="2700000" algn="tl">
                            <a:srgbClr val="000000"/>
                          </a:outerShdw>
                        </a:effectLst>
                        <a:latin typeface="Cambria Math" charset="0"/>
                        <a:ea typeface="+mn-ea"/>
                      </a:rPr>
                      <m:t>=9, </m:t>
                    </m:r>
                  </m:oMath>
                </a14:m>
                <a:r>
                  <a:rPr lang="en-US" altLang="en-US" dirty="0" smtClean="0">
                    <a:effectLst>
                      <a:outerShdw blurRad="38100" dist="38100" dir="2700000" algn="tl">
                        <a:srgbClr val="000000"/>
                      </a:outerShdw>
                    </a:effectLst>
                    <a:ea typeface="+mn-ea"/>
                  </a:rPr>
                  <a:t>and </a:t>
                </a:r>
                <a14:m>
                  <m:oMath xmlns:m="http://schemas.openxmlformats.org/officeDocument/2006/math">
                    <m:r>
                      <a:rPr lang="en-US" altLang="en-US" b="0" i="1" smtClean="0">
                        <a:effectLst>
                          <a:outerShdw blurRad="38100" dist="38100" dir="2700000" algn="tl">
                            <a:srgbClr val="000000"/>
                          </a:outerShdw>
                        </a:effectLst>
                        <a:latin typeface="Cambria Math" charset="0"/>
                        <a:ea typeface="+mn-ea"/>
                      </a:rPr>
                      <m:t>𝑏</m:t>
                    </m:r>
                    <m:r>
                      <a:rPr lang="en-US" altLang="en-US" b="0" i="1" smtClean="0">
                        <a:effectLst>
                          <a:outerShdw blurRad="38100" dist="38100" dir="2700000" algn="tl">
                            <a:srgbClr val="000000"/>
                          </a:outerShdw>
                        </a:effectLst>
                        <a:latin typeface="Cambria Math" charset="0"/>
                        <a:ea typeface="+mn-ea"/>
                      </a:rPr>
                      <m:t>=24</m:t>
                    </m:r>
                  </m:oMath>
                </a14:m>
                <a:r>
                  <a:rPr lang="en-US" altLang="en-US" dirty="0" smtClean="0">
                    <a:effectLst>
                      <a:outerShdw blurRad="38100" dist="38100" dir="2700000" algn="tl">
                        <a:srgbClr val="000000"/>
                      </a:outerShdw>
                    </a:effectLst>
                    <a:ea typeface="+mn-ea"/>
                  </a:rPr>
                  <a:t>, find the length of c. Round your answer to one decimal place.</a:t>
                </a:r>
              </a:p>
            </p:txBody>
          </p:sp>
        </mc:Choice>
        <mc:Fallback xmlns="">
          <p:sp>
            <p:nvSpPr>
              <p:cNvPr id="133129" name="Rectangle 9"/>
              <p:cNvSpPr>
                <a:spLocks noGrp="1" noRot="1" noChangeAspect="1" noMove="1" noResize="1" noEditPoints="1" noAdjustHandles="1" noChangeArrowheads="1" noChangeShapeType="1" noTextEdit="1"/>
              </p:cNvSpPr>
              <p:nvPr>
                <p:ph type="body" sz="half" idx="1"/>
              </p:nvPr>
            </p:nvSpPr>
            <p:spPr>
              <a:xfrm>
                <a:off x="457200" y="1600200"/>
                <a:ext cx="8229600" cy="1981200"/>
              </a:xfrm>
              <a:blipFill rotWithShape="0">
                <a:blip r:embed="rId3"/>
                <a:stretch>
                  <a:fillRect l="-889" t="-4000"/>
                </a:stretch>
              </a:blipFill>
            </p:spPr>
            <p:txBody>
              <a:bodyPr/>
              <a:lstStyle/>
              <a:p>
                <a:r>
                  <a:rPr lang="en-US">
                    <a:noFill/>
                  </a:rPr>
                  <a:t> </a:t>
                </a:r>
              </a:p>
            </p:txBody>
          </p:sp>
        </mc:Fallback>
      </mc:AlternateContent>
      <p:sp>
        <p:nvSpPr>
          <p:cNvPr id="133130" name="Rectangle 10"/>
          <p:cNvSpPr>
            <a:spLocks noGrp="1" noChangeArrowheads="1"/>
          </p:cNvSpPr>
          <p:nvPr>
            <p:ph type="body" sz="half" idx="2"/>
          </p:nvPr>
        </p:nvSpPr>
        <p:spPr>
          <a:xfrm>
            <a:off x="457200" y="4076700"/>
            <a:ext cx="8229600" cy="20193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25.6</a:t>
            </a:r>
          </a:p>
        </p:txBody>
      </p:sp>
      <p:sp>
        <p:nvSpPr>
          <p:cNvPr id="46085" name="AutoShape 4">
            <a:hlinkClick r:id="rId4"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pic>
        <p:nvPicPr>
          <p:cNvPr id="6963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22650" y="2781300"/>
            <a:ext cx="22987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txEl>
                                              <p:pRg st="0" end="0"/>
                                            </p:txEl>
                                          </p:spTgt>
                                        </p:tgtEl>
                                        <p:attrNameLst>
                                          <p:attrName>style.visibility</p:attrName>
                                        </p:attrNameLst>
                                      </p:cBhvr>
                                      <p:to>
                                        <p:strVal val="visible"/>
                                      </p:to>
                                    </p:set>
                                    <p:anim calcmode="lin" valueType="num">
                                      <p:cBhvr additive="base">
                                        <p:cTn id="7"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9</a:t>
            </a:r>
            <a:r>
              <a:rPr lang="en-US" altLang="en-US" dirty="0" smtClean="0">
                <a:effectLst>
                  <a:outerShdw blurRad="38100" dist="38100" dir="2700000" algn="tl">
                    <a:srgbClr val="000000"/>
                  </a:outerShdw>
                </a:effectLst>
                <a:ea typeface="+mj-ea"/>
              </a:rPr>
              <a:t> - $200</a:t>
            </a:r>
          </a:p>
        </p:txBody>
      </p:sp>
      <p:sp>
        <p:nvSpPr>
          <p:cNvPr id="4710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4149" name="Rectangle 5"/>
          <p:cNvSpPr>
            <a:spLocks noChangeArrowheads="1"/>
          </p:cNvSpPr>
          <p:nvPr/>
        </p:nvSpPr>
        <p:spPr bwMode="auto">
          <a:xfrm>
            <a:off x="457200" y="1600200"/>
            <a:ext cx="82296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Which set of numbers is a Pythagorean triple?</a:t>
            </a:r>
          </a:p>
          <a:p>
            <a:pPr marL="914400" lvl="1" indent="-514350" eaLnBrk="1" hangingPunct="1">
              <a:buFont typeface="+mj-lt"/>
              <a:buAutoNum type="alphaUcPeriod"/>
              <a:defRPr/>
            </a:pPr>
            <a:r>
              <a:rPr lang="en-US" altLang="en-US" dirty="0" smtClean="0">
                <a:ea typeface="+mn-ea"/>
              </a:rPr>
              <a:t>4.5, 6, 7</a:t>
            </a:r>
          </a:p>
          <a:p>
            <a:pPr marL="914400" lvl="1" indent="-514350" eaLnBrk="1" hangingPunct="1">
              <a:buFont typeface="+mj-lt"/>
              <a:buAutoNum type="alphaUcPeriod"/>
              <a:defRPr/>
            </a:pPr>
            <a:r>
              <a:rPr lang="en-US" altLang="en-US" dirty="0" smtClean="0">
                <a:ea typeface="+mn-ea"/>
              </a:rPr>
              <a:t>3, 4, 6</a:t>
            </a:r>
          </a:p>
          <a:p>
            <a:pPr marL="914400" lvl="1" indent="-514350" eaLnBrk="1" hangingPunct="1">
              <a:buFont typeface="+mj-lt"/>
              <a:buAutoNum type="alphaUcPeriod"/>
              <a:defRPr/>
            </a:pPr>
            <a:r>
              <a:rPr lang="en-US" altLang="en-US" dirty="0" smtClean="0">
                <a:ea typeface="+mn-ea"/>
              </a:rPr>
              <a:t>16, 30, 34</a:t>
            </a:r>
          </a:p>
          <a:p>
            <a:pPr marL="914400" lvl="1" indent="-514350" eaLnBrk="1" hangingPunct="1">
              <a:buFont typeface="+mj-lt"/>
              <a:buAutoNum type="alphaUcPeriod"/>
              <a:defRPr/>
            </a:pPr>
            <a:r>
              <a:rPr lang="en-US" altLang="en-US" dirty="0" smtClean="0">
                <a:ea typeface="+mn-ea"/>
              </a:rPr>
              <a:t>None of the above</a:t>
            </a:r>
          </a:p>
        </p:txBody>
      </p:sp>
      <p:sp>
        <p:nvSpPr>
          <p:cNvPr id="134150" name="Rectangle 6"/>
          <p:cNvSpPr>
            <a:spLocks noChangeArrowheads="1"/>
          </p:cNvSpPr>
          <p:nvPr/>
        </p:nvSpPr>
        <p:spPr bwMode="auto">
          <a:xfrm>
            <a:off x="457200" y="4267200"/>
            <a:ext cx="82296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C.</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9</a:t>
            </a:r>
            <a:r>
              <a:rPr lang="en-US" altLang="en-US" dirty="0" smtClean="0">
                <a:effectLst>
                  <a:outerShdw blurRad="38100" dist="38100" dir="2700000" algn="tl">
                    <a:srgbClr val="000000"/>
                  </a:outerShdw>
                </a:effectLst>
                <a:ea typeface="+mj-ea"/>
              </a:rPr>
              <a:t> - $300</a:t>
            </a:r>
          </a:p>
        </p:txBody>
      </p:sp>
      <p:sp>
        <p:nvSpPr>
          <p:cNvPr id="4813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3"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Is a triangle with side lengths 14 cm, 18 cm, and 22 cm acute, right, or obtuse?</a:t>
            </a:r>
          </a:p>
        </p:txBody>
      </p:sp>
      <p:sp>
        <p:nvSpPr>
          <p:cNvPr id="135174"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acute</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9</a:t>
            </a:r>
            <a:r>
              <a:rPr lang="en-US" altLang="en-US" dirty="0" smtClean="0">
                <a:effectLst>
                  <a:outerShdw blurRad="38100" dist="38100" dir="2700000" algn="tl">
                    <a:srgbClr val="000000"/>
                  </a:outerShdw>
                </a:effectLst>
                <a:ea typeface="+mj-ea"/>
              </a:rPr>
              <a:t> - $400</a:t>
            </a:r>
          </a:p>
        </p:txBody>
      </p:sp>
      <p:sp>
        <p:nvSpPr>
          <p:cNvPr id="4915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If </a:t>
                </a:r>
                <a14:m>
                  <m:oMath xmlns:m="http://schemas.openxmlformats.org/officeDocument/2006/math">
                    <m:r>
                      <a:rPr lang="en-US" altLang="en-US" b="0" i="1" smtClean="0">
                        <a:latin typeface="Cambria Math" charset="0"/>
                        <a:ea typeface="+mn-ea"/>
                      </a:rPr>
                      <m:t>𝑚</m:t>
                    </m:r>
                    <m:r>
                      <a:rPr lang="en-US" altLang="en-US" b="0" i="1" smtClean="0">
                        <a:latin typeface="Cambria Math" charset="0"/>
                        <a:ea typeface="+mn-ea"/>
                      </a:rPr>
                      <m:t>∠</m:t>
                    </m:r>
                    <m:r>
                      <a:rPr lang="en-US" altLang="en-US" b="0" i="1" smtClean="0">
                        <a:latin typeface="Cambria Math" charset="0"/>
                        <a:ea typeface="+mn-ea"/>
                      </a:rPr>
                      <m:t>𝐴</m:t>
                    </m:r>
                    <m:r>
                      <a:rPr lang="en-US" altLang="en-US" b="0" i="1" smtClean="0">
                        <a:latin typeface="Cambria Math" charset="0"/>
                        <a:ea typeface="+mn-ea"/>
                      </a:rPr>
                      <m:t>=45°</m:t>
                    </m:r>
                  </m:oMath>
                </a14:m>
                <a:r>
                  <a:rPr lang="en-US" altLang="en-US" dirty="0" smtClean="0">
                    <a:ea typeface="+mn-ea"/>
                  </a:rPr>
                  <a:t> and </a:t>
                </a:r>
                <a14:m>
                  <m:oMath xmlns:m="http://schemas.openxmlformats.org/officeDocument/2006/math">
                    <m:r>
                      <a:rPr lang="en-US" altLang="en-US" b="0" i="1" smtClean="0">
                        <a:latin typeface="Cambria Math" charset="0"/>
                        <a:ea typeface="+mn-ea"/>
                      </a:rPr>
                      <m:t>𝑐</m:t>
                    </m:r>
                    <m:r>
                      <a:rPr lang="en-US" altLang="en-US" b="0" i="1" smtClean="0">
                        <a:latin typeface="Cambria Math" charset="0"/>
                        <a:ea typeface="+mn-ea"/>
                      </a:rPr>
                      <m:t>=14</m:t>
                    </m:r>
                  </m:oMath>
                </a14:m>
                <a:r>
                  <a:rPr lang="en-US" altLang="en-US" dirty="0" smtClean="0">
                    <a:ea typeface="+mn-ea"/>
                  </a:rPr>
                  <a:t>, find the length of b. Give your answer as a simplified radical.</a:t>
                </a:r>
              </a:p>
            </p:txBody>
          </p:sp>
        </mc:Choice>
        <mc:Fallback xmlns="">
          <p:sp>
            <p:nvSpPr>
              <p:cNvPr id="136197"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4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198" name="Rectangle 6"/>
              <p:cNvSpPr>
                <a:spLocks noChangeArrowheads="1"/>
              </p:cNvSpPr>
              <p:nvPr/>
            </p:nvSpPr>
            <p:spPr bwMode="auto">
              <a:xfrm>
                <a:off x="457200" y="4343400"/>
                <a:ext cx="8229600" cy="17526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14:m>
                  <m:oMath xmlns:m="http://schemas.openxmlformats.org/officeDocument/2006/math">
                    <m:r>
                      <a:rPr lang="en-US" altLang="en-US" b="0" i="1" dirty="0" smtClean="0">
                        <a:latin typeface="Cambria Math" charset="0"/>
                        <a:ea typeface="+mn-ea"/>
                      </a:rPr>
                      <m:t>7</m:t>
                    </m:r>
                    <m:rad>
                      <m:radPr>
                        <m:degHide m:val="on"/>
                        <m:ctrlPr>
                          <a:rPr lang="en-US" altLang="en-US" b="0" i="1" dirty="0" smtClean="0">
                            <a:latin typeface="Cambria Math"/>
                            <a:ea typeface="+mn-ea"/>
                          </a:rPr>
                        </m:ctrlPr>
                      </m:radPr>
                      <m:deg/>
                      <m:e>
                        <m:r>
                          <a:rPr lang="en-US" altLang="en-US" b="0" i="1" dirty="0" smtClean="0">
                            <a:latin typeface="Cambria Math" charset="0"/>
                            <a:ea typeface="+mn-ea"/>
                          </a:rPr>
                          <m:t>2</m:t>
                        </m:r>
                      </m:e>
                    </m:rad>
                  </m:oMath>
                </a14:m>
                <a:r>
                  <a:rPr lang="en-US" altLang="en-US" dirty="0" smtClean="0">
                    <a:ea typeface="+mn-ea"/>
                  </a:rPr>
                  <a:t>   (</a:t>
                </a:r>
                <a14:m>
                  <m:oMath xmlns:m="http://schemas.openxmlformats.org/officeDocument/2006/math">
                    <m:f>
                      <m:fPr>
                        <m:ctrlPr>
                          <a:rPr lang="en-US" altLang="en-US" b="0" i="1" dirty="0" smtClean="0">
                            <a:latin typeface="Cambria Math"/>
                            <a:ea typeface="+mn-ea"/>
                          </a:rPr>
                        </m:ctrlPr>
                      </m:fPr>
                      <m:num>
                        <m:r>
                          <a:rPr lang="en-US" altLang="en-US" b="0" i="1" dirty="0" smtClean="0">
                            <a:latin typeface="Cambria Math" charset="0"/>
                            <a:ea typeface="+mn-ea"/>
                          </a:rPr>
                          <m:t>14</m:t>
                        </m:r>
                      </m:num>
                      <m:den>
                        <m:rad>
                          <m:radPr>
                            <m:degHide m:val="on"/>
                            <m:ctrlPr>
                              <a:rPr lang="en-US" altLang="en-US" b="0" i="1" dirty="0" smtClean="0">
                                <a:latin typeface="Cambria Math"/>
                                <a:ea typeface="+mn-ea"/>
                              </a:rPr>
                            </m:ctrlPr>
                          </m:radPr>
                          <m:deg/>
                          <m:e>
                            <m:r>
                              <a:rPr lang="en-US" altLang="en-US" b="0" i="1" dirty="0" smtClean="0">
                                <a:latin typeface="Cambria Math" charset="0"/>
                                <a:ea typeface="+mn-ea"/>
                              </a:rPr>
                              <m:t>2</m:t>
                            </m:r>
                          </m:e>
                        </m:rad>
                      </m:den>
                    </m:f>
                    <m:r>
                      <a:rPr lang="en-US" altLang="en-US" b="0" i="0" dirty="0" smtClean="0">
                        <a:latin typeface="Cambria Math" charset="0"/>
                        <a:ea typeface="+mn-ea"/>
                      </a:rPr>
                      <m:t> </m:t>
                    </m:r>
                  </m:oMath>
                </a14:m>
                <a:r>
                  <a:rPr lang="en-US" altLang="en-US" dirty="0" smtClean="0">
                    <a:ea typeface="+mn-ea"/>
                  </a:rPr>
                  <a:t>is also acceptable)</a:t>
                </a:r>
              </a:p>
            </p:txBody>
          </p:sp>
        </mc:Choice>
        <mc:Fallback xmlns="">
          <p:sp>
            <p:nvSpPr>
              <p:cNvPr id="136198" name="Rectangle 6"/>
              <p:cNvSpPr>
                <a:spLocks noRot="1" noChangeAspect="1" noMove="1" noResize="1" noEditPoints="1" noAdjustHandles="1" noChangeArrowheads="1" noChangeShapeType="1" noTextEdit="1"/>
              </p:cNvSpPr>
              <p:nvPr/>
            </p:nvSpPr>
            <p:spPr bwMode="auto">
              <a:xfrm>
                <a:off x="457200" y="4343400"/>
                <a:ext cx="8229600" cy="1752600"/>
              </a:xfrm>
              <a:prstGeom prst="rect">
                <a:avLst/>
              </a:prstGeom>
              <a:blipFill rotWithShape="0">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pic>
        <p:nvPicPr>
          <p:cNvPr id="72709"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22650" y="2781300"/>
            <a:ext cx="22987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9</a:t>
            </a:r>
            <a:r>
              <a:rPr lang="en-US" altLang="en-US" dirty="0" smtClean="0">
                <a:effectLst>
                  <a:outerShdw blurRad="38100" dist="38100" dir="2700000" algn="tl">
                    <a:srgbClr val="000000"/>
                  </a:outerShdw>
                </a:effectLst>
                <a:ea typeface="+mj-ea"/>
              </a:rPr>
              <a:t> - $500</a:t>
            </a:r>
          </a:p>
        </p:txBody>
      </p:sp>
      <p:sp>
        <p:nvSpPr>
          <p:cNvPr id="5017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7221"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If </a:t>
                </a:r>
                <a14:m>
                  <m:oMath xmlns:m="http://schemas.openxmlformats.org/officeDocument/2006/math">
                    <m:r>
                      <a:rPr lang="en-US" altLang="en-US" b="0" i="1" smtClean="0">
                        <a:latin typeface="Cambria Math" charset="0"/>
                        <a:ea typeface="+mn-ea"/>
                      </a:rPr>
                      <m:t>𝑚</m:t>
                    </m:r>
                    <m:r>
                      <a:rPr lang="en-US" altLang="en-US" b="0" i="1" smtClean="0">
                        <a:latin typeface="Cambria Math" charset="0"/>
                        <a:ea typeface="+mn-ea"/>
                      </a:rPr>
                      <m:t>∠</m:t>
                    </m:r>
                    <m:r>
                      <a:rPr lang="en-US" altLang="en-US" b="0" i="1" smtClean="0">
                        <a:latin typeface="Cambria Math" charset="0"/>
                        <a:ea typeface="+mn-ea"/>
                      </a:rPr>
                      <m:t>𝐵</m:t>
                    </m:r>
                    <m:r>
                      <a:rPr lang="en-US" altLang="en-US" b="0" i="1" smtClean="0">
                        <a:latin typeface="Cambria Math" charset="0"/>
                        <a:ea typeface="+mn-ea"/>
                      </a:rPr>
                      <m:t>=30°</m:t>
                    </m:r>
                  </m:oMath>
                </a14:m>
                <a:r>
                  <a:rPr lang="en-US" altLang="en-US" dirty="0" smtClean="0">
                    <a:ea typeface="+mn-ea"/>
                  </a:rPr>
                  <a:t> and </a:t>
                </a:r>
                <a14:m>
                  <m:oMath xmlns:m="http://schemas.openxmlformats.org/officeDocument/2006/math">
                    <m:r>
                      <a:rPr lang="en-US" altLang="en-US" b="0" i="1" smtClean="0">
                        <a:latin typeface="Cambria Math" charset="0"/>
                        <a:ea typeface="+mn-ea"/>
                      </a:rPr>
                      <m:t>𝑐</m:t>
                    </m:r>
                    <m:r>
                      <a:rPr lang="en-US" altLang="en-US" b="0" i="1" smtClean="0">
                        <a:latin typeface="Cambria Math" charset="0"/>
                        <a:ea typeface="+mn-ea"/>
                      </a:rPr>
                      <m:t>=22</m:t>
                    </m:r>
                  </m:oMath>
                </a14:m>
                <a:r>
                  <a:rPr lang="en-US" altLang="en-US" dirty="0" smtClean="0">
                    <a:ea typeface="+mn-ea"/>
                  </a:rPr>
                  <a:t>, find the length of a.</a:t>
                </a:r>
              </a:p>
            </p:txBody>
          </p:sp>
        </mc:Choice>
        <mc:Fallback xmlns="">
          <p:sp>
            <p:nvSpPr>
              <p:cNvPr id="137221"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4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222" name="Rectangle 6"/>
              <p:cNvSpPr>
                <a:spLocks noChangeArrowheads="1"/>
              </p:cNvSpPr>
              <p:nvPr/>
            </p:nvSpPr>
            <p:spPr bwMode="auto">
              <a:xfrm>
                <a:off x="457200" y="4343400"/>
                <a:ext cx="8229600" cy="17526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14:m>
                  <m:oMath xmlns:m="http://schemas.openxmlformats.org/officeDocument/2006/math">
                    <m:r>
                      <a:rPr lang="en-US" altLang="en-US" b="0" i="1" dirty="0" smtClean="0">
                        <a:latin typeface="Cambria Math" charset="0"/>
                        <a:ea typeface="+mn-ea"/>
                      </a:rPr>
                      <m:t>𝑎</m:t>
                    </m:r>
                    <m:r>
                      <a:rPr lang="en-US" altLang="en-US" b="0" i="1" dirty="0" smtClean="0">
                        <a:latin typeface="Cambria Math" charset="0"/>
                        <a:ea typeface="+mn-ea"/>
                      </a:rPr>
                      <m:t>=11</m:t>
                    </m:r>
                    <m:rad>
                      <m:radPr>
                        <m:degHide m:val="on"/>
                        <m:ctrlPr>
                          <a:rPr lang="en-US" altLang="en-US" b="0" i="1" dirty="0" smtClean="0">
                            <a:latin typeface="Cambria Math"/>
                            <a:ea typeface="+mn-ea"/>
                          </a:rPr>
                        </m:ctrlPr>
                      </m:radPr>
                      <m:deg/>
                      <m:e>
                        <m:r>
                          <a:rPr lang="en-US" altLang="en-US" b="0" i="1" dirty="0" smtClean="0">
                            <a:latin typeface="Cambria Math" charset="0"/>
                            <a:ea typeface="+mn-ea"/>
                          </a:rPr>
                          <m:t>3</m:t>
                        </m:r>
                      </m:e>
                    </m:rad>
                  </m:oMath>
                </a14:m>
                <a:endParaRPr lang="en-US" altLang="en-US" dirty="0" smtClean="0">
                  <a:ea typeface="+mn-ea"/>
                </a:endParaRPr>
              </a:p>
            </p:txBody>
          </p:sp>
        </mc:Choice>
        <mc:Fallback xmlns="">
          <p:sp>
            <p:nvSpPr>
              <p:cNvPr id="137222" name="Rectangle 6"/>
              <p:cNvSpPr>
                <a:spLocks noRot="1" noChangeAspect="1" noMove="1" noResize="1" noEditPoints="1" noAdjustHandles="1" noChangeArrowheads="1" noChangeShapeType="1" noTextEdit="1"/>
              </p:cNvSpPr>
              <p:nvPr/>
            </p:nvSpPr>
            <p:spPr bwMode="auto">
              <a:xfrm>
                <a:off x="457200" y="4343400"/>
                <a:ext cx="8229600" cy="1752600"/>
              </a:xfrm>
              <a:prstGeom prst="rect">
                <a:avLst/>
              </a:prstGeom>
              <a:blipFill rotWithShape="0">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pic>
        <p:nvPicPr>
          <p:cNvPr id="73733"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22650" y="2781300"/>
            <a:ext cx="22987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Measurement</a:t>
            </a:r>
            <a:r>
              <a:rPr lang="en-US" altLang="en-US" dirty="0" smtClean="0">
                <a:effectLst>
                  <a:outerShdw blurRad="38100" dist="38100" dir="2700000" algn="tl">
                    <a:srgbClr val="000000"/>
                  </a:outerShdw>
                </a:effectLst>
                <a:ea typeface="+mj-ea"/>
              </a:rPr>
              <a:t> - $100</a:t>
            </a:r>
          </a:p>
        </p:txBody>
      </p:sp>
      <p:sp>
        <p:nvSpPr>
          <p:cNvPr id="133129" name="Rectangle 9"/>
          <p:cNvSpPr>
            <a:spLocks noGrp="1" noChangeArrowheads="1"/>
          </p:cNvSpPr>
          <p:nvPr>
            <p:ph type="body" sz="half" idx="1"/>
          </p:nvPr>
        </p:nvSpPr>
        <p:spPr>
          <a:xfrm>
            <a:off x="457200" y="1600200"/>
            <a:ext cx="8229600" cy="19812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What is the most reasonable unit of measurement: The recommended daily dose of vitamin C is:</a:t>
            </a:r>
          </a:p>
          <a:p>
            <a:pPr marL="0" indent="0" algn="ctr" eaLnBrk="1" hangingPunct="1">
              <a:buNone/>
              <a:defRPr/>
            </a:pPr>
            <a:r>
              <a:rPr lang="en-US" altLang="en-US" dirty="0" smtClean="0">
                <a:effectLst>
                  <a:outerShdw blurRad="38100" dist="38100" dir="2700000" algn="tl">
                    <a:srgbClr val="000000"/>
                  </a:outerShdw>
                </a:effectLst>
                <a:ea typeface="+mn-ea"/>
              </a:rPr>
              <a:t>250 g, 60 mg, 0.3 kg, 0.002 mg</a:t>
            </a:r>
          </a:p>
        </p:txBody>
      </p:sp>
      <p:sp>
        <p:nvSpPr>
          <p:cNvPr id="133130" name="Rectangle 10"/>
          <p:cNvSpPr>
            <a:spLocks noGrp="1" noChangeArrowheads="1"/>
          </p:cNvSpPr>
          <p:nvPr>
            <p:ph type="body" sz="half" idx="2"/>
          </p:nvPr>
        </p:nvSpPr>
        <p:spPr>
          <a:xfrm>
            <a:off x="457200" y="3962400"/>
            <a:ext cx="8229600" cy="21336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60 mg</a:t>
            </a:r>
          </a:p>
        </p:txBody>
      </p:sp>
      <p:sp>
        <p:nvSpPr>
          <p:cNvPr id="5120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txEl>
                                              <p:pRg st="0" end="0"/>
                                            </p:txEl>
                                          </p:spTgt>
                                        </p:tgtEl>
                                        <p:attrNameLst>
                                          <p:attrName>style.visibility</p:attrName>
                                        </p:attrNameLst>
                                      </p:cBhvr>
                                      <p:to>
                                        <p:strVal val="visible"/>
                                      </p:to>
                                    </p:set>
                                    <p:anim calcmode="lin" valueType="num">
                                      <p:cBhvr additive="base">
                                        <p:cTn id="7"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Measurement</a:t>
            </a:r>
            <a:r>
              <a:rPr lang="en-US" altLang="en-US" dirty="0" smtClean="0">
                <a:effectLst>
                  <a:outerShdw blurRad="38100" dist="38100" dir="2700000" algn="tl">
                    <a:srgbClr val="000000"/>
                  </a:outerShdw>
                </a:effectLst>
                <a:ea typeface="+mj-ea"/>
              </a:rPr>
              <a:t> - $200</a:t>
            </a:r>
          </a:p>
        </p:txBody>
      </p:sp>
      <p:sp>
        <p:nvSpPr>
          <p:cNvPr id="5222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4149" name="Rectangle 5"/>
          <p:cNvSpPr>
            <a:spLocks noChangeArrowheads="1"/>
          </p:cNvSpPr>
          <p:nvPr/>
        </p:nvSpPr>
        <p:spPr bwMode="auto">
          <a:xfrm>
            <a:off x="457200" y="1600200"/>
            <a:ext cx="82296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Autumn Courtney, a baby, is 83.84 centimeters long. Which of the following is equivalent to 83.84 centimeters?</a:t>
            </a:r>
          </a:p>
          <a:p>
            <a:pPr marL="914400" lvl="1" indent="-514350" eaLnBrk="1" hangingPunct="1">
              <a:buFont typeface="+mj-lt"/>
              <a:buAutoNum type="alphaUcPeriod"/>
              <a:defRPr/>
            </a:pPr>
            <a:r>
              <a:rPr lang="en-US" altLang="en-US" dirty="0" smtClean="0">
                <a:ea typeface="+mn-ea"/>
              </a:rPr>
              <a:t>0.08384 m</a:t>
            </a:r>
          </a:p>
          <a:p>
            <a:pPr marL="914400" lvl="1" indent="-514350" eaLnBrk="1" hangingPunct="1">
              <a:buFont typeface="+mj-lt"/>
              <a:buAutoNum type="alphaUcPeriod"/>
              <a:defRPr/>
            </a:pPr>
            <a:r>
              <a:rPr lang="en-US" altLang="en-US" dirty="0" smtClean="0">
                <a:ea typeface="+mn-ea"/>
              </a:rPr>
              <a:t>834.8 m</a:t>
            </a:r>
          </a:p>
          <a:p>
            <a:pPr marL="914400" lvl="1" indent="-514350" eaLnBrk="1" hangingPunct="1">
              <a:buFont typeface="+mj-lt"/>
              <a:buAutoNum type="alphaUcPeriod"/>
              <a:defRPr/>
            </a:pPr>
            <a:r>
              <a:rPr lang="en-US" altLang="en-US" dirty="0" smtClean="0">
                <a:ea typeface="+mn-ea"/>
              </a:rPr>
              <a:t>0.8384 m</a:t>
            </a:r>
          </a:p>
          <a:p>
            <a:pPr marL="914400" lvl="1" indent="-514350" eaLnBrk="1" hangingPunct="1">
              <a:buFont typeface="+mj-lt"/>
              <a:buAutoNum type="alphaUcPeriod"/>
              <a:defRPr/>
            </a:pPr>
            <a:r>
              <a:rPr lang="en-US" altLang="en-US" dirty="0" smtClean="0">
                <a:ea typeface="+mn-ea"/>
              </a:rPr>
              <a:t>8.834 m</a:t>
            </a:r>
          </a:p>
        </p:txBody>
      </p:sp>
      <p:sp>
        <p:nvSpPr>
          <p:cNvPr id="134150" name="Rectangle 6"/>
          <p:cNvSpPr>
            <a:spLocks noChangeArrowheads="1"/>
          </p:cNvSpPr>
          <p:nvPr/>
        </p:nvSpPr>
        <p:spPr bwMode="auto">
          <a:xfrm>
            <a:off x="457200" y="4800600"/>
            <a:ext cx="8229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C.</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Measurement</a:t>
            </a:r>
            <a:r>
              <a:rPr lang="en-US" altLang="en-US" dirty="0" smtClean="0">
                <a:effectLst>
                  <a:outerShdw blurRad="38100" dist="38100" dir="2700000" algn="tl">
                    <a:srgbClr val="000000"/>
                  </a:outerShdw>
                </a:effectLst>
                <a:ea typeface="+mj-ea"/>
              </a:rPr>
              <a:t> - $300</a:t>
            </a:r>
          </a:p>
        </p:txBody>
      </p:sp>
      <p:sp>
        <p:nvSpPr>
          <p:cNvPr id="5325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3" name="Rectangle 5"/>
          <p:cNvSpPr>
            <a:spLocks noChangeArrowheads="1"/>
          </p:cNvSpPr>
          <p:nvPr/>
        </p:nvSpPr>
        <p:spPr bwMode="auto">
          <a:xfrm>
            <a:off x="457200" y="1600200"/>
            <a:ext cx="82296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The dimensions of Noah’s Ark are given in the Bible as 300 cubits long, 50 cubits wide, and 30 cubits high. If Noah’s forearm, elbow to fingertips, measured approximately 1.5 feet, give the length of his ark in yards.</a:t>
            </a:r>
          </a:p>
        </p:txBody>
      </p:sp>
      <p:sp>
        <p:nvSpPr>
          <p:cNvPr id="135174" name="Rectangle 6"/>
          <p:cNvSpPr>
            <a:spLocks noChangeArrowheads="1"/>
          </p:cNvSpPr>
          <p:nvPr/>
        </p:nvSpPr>
        <p:spPr bwMode="auto">
          <a:xfrm>
            <a:off x="457200" y="4343400"/>
            <a:ext cx="82296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150 yards</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a:effectLst>
                  <a:outerShdw blurRad="38100" dist="38100" dir="2700000" algn="tl">
                    <a:srgbClr val="000000"/>
                  </a:outerShdw>
                </a:effectLst>
                <a:ea typeface="+mj-ea"/>
              </a:rPr>
              <a:t>Measurement</a:t>
            </a:r>
            <a:r>
              <a:rPr lang="en-US" altLang="en-US" dirty="0" smtClean="0">
                <a:effectLst>
                  <a:outerShdw blurRad="38100" dist="38100" dir="2700000" algn="tl">
                    <a:srgbClr val="000000"/>
                  </a:outerShdw>
                </a:effectLst>
                <a:ea typeface="+mj-ea"/>
              </a:rPr>
              <a:t> - $400</a:t>
            </a:r>
          </a:p>
        </p:txBody>
      </p:sp>
      <p:sp>
        <p:nvSpPr>
          <p:cNvPr id="5427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a:t>A quart and a liter of the same brand of sparkling water are on a shelf. If they are the same price, which one should you pick?</a:t>
            </a:r>
          </a:p>
          <a:p>
            <a:pPr marL="400050" lvl="1" indent="0" eaLnBrk="1" hangingPunct="1">
              <a:buNone/>
              <a:defRPr/>
            </a:pPr>
            <a:r>
              <a:rPr lang="en-US" altLang="en-US" dirty="0"/>
              <a:t>(Use the fact that a gallon is approximately 3.8 liters)</a:t>
            </a:r>
            <a:endParaRPr lang="en-US" altLang="en-US" dirty="0" smtClean="0">
              <a:ea typeface="+mn-ea"/>
            </a:endParaRPr>
          </a:p>
        </p:txBody>
      </p:sp>
      <p:sp>
        <p:nvSpPr>
          <p:cNvPr id="136198"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The liter</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Measurement - $500</a:t>
            </a:r>
          </a:p>
        </p:txBody>
      </p:sp>
      <p:sp>
        <p:nvSpPr>
          <p:cNvPr id="5529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7221"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The weight of diamonds and other precious gemstones is often given in </a:t>
                </a:r>
                <a:r>
                  <a:rPr lang="en-US" altLang="en-US" i="1" dirty="0" smtClean="0">
                    <a:ea typeface="+mn-ea"/>
                  </a:rPr>
                  <a:t>carats</a:t>
                </a:r>
                <a:r>
                  <a:rPr lang="en-US" altLang="en-US" dirty="0" smtClean="0">
                    <a:ea typeface="+mn-ea"/>
                  </a:rPr>
                  <a:t>, where </a:t>
                </a:r>
                <a14:m>
                  <m:oMath xmlns:m="http://schemas.openxmlformats.org/officeDocument/2006/math">
                    <m:r>
                      <a:rPr lang="en-US" altLang="en-US" b="0" i="1" smtClean="0">
                        <a:latin typeface="Cambria Math"/>
                        <a:ea typeface="+mn-ea"/>
                      </a:rPr>
                      <m:t>1 </m:t>
                    </m:r>
                    <m:r>
                      <m:rPr>
                        <m:nor/>
                      </m:rPr>
                      <a:rPr lang="en-US" altLang="en-US" b="0" i="0" smtClean="0">
                        <a:latin typeface="Cambria Math"/>
                        <a:ea typeface="+mn-ea"/>
                      </a:rPr>
                      <m:t>carat</m:t>
                    </m:r>
                    <m:r>
                      <m:rPr>
                        <m:nor/>
                      </m:rPr>
                      <a:rPr lang="en-US" altLang="en-US" b="0" i="0" smtClean="0">
                        <a:latin typeface="Cambria Math"/>
                        <a:ea typeface="+mn-ea"/>
                      </a:rPr>
                      <m:t> = 200 </m:t>
                    </m:r>
                    <m:r>
                      <m:rPr>
                        <m:nor/>
                      </m:rPr>
                      <a:rPr lang="en-US" altLang="en-US" b="0" i="0" smtClean="0">
                        <a:latin typeface="Cambria Math"/>
                        <a:ea typeface="+mn-ea"/>
                      </a:rPr>
                      <m:t>mg</m:t>
                    </m:r>
                  </m:oMath>
                </a14:m>
                <a:r>
                  <a:rPr lang="en-US" altLang="en-US" dirty="0" smtClean="0">
                    <a:ea typeface="+mn-ea"/>
                  </a:rPr>
                  <a:t>. The largest diamond discovered thus far is the </a:t>
                </a:r>
                <a:r>
                  <a:rPr lang="en-US" altLang="en-US" dirty="0" err="1" smtClean="0">
                    <a:ea typeface="+mn-ea"/>
                  </a:rPr>
                  <a:t>Cullinan</a:t>
                </a:r>
                <a:r>
                  <a:rPr lang="en-US" altLang="en-US" dirty="0" smtClean="0">
                    <a:ea typeface="+mn-ea"/>
                  </a:rPr>
                  <a:t>, found in 1906 at the Premier mine in South Africa. It weighed 3106 carats. Using the conversion </a:t>
                </a:r>
                <a14:m>
                  <m:oMath xmlns:m="http://schemas.openxmlformats.org/officeDocument/2006/math">
                    <m:r>
                      <a:rPr lang="en-US" altLang="en-US" b="0" i="1" smtClean="0">
                        <a:latin typeface="Cambria Math"/>
                        <a:ea typeface="+mn-ea"/>
                      </a:rPr>
                      <m:t>1 </m:t>
                    </m:r>
                    <m:r>
                      <m:rPr>
                        <m:nor/>
                      </m:rPr>
                      <a:rPr lang="en-US" altLang="en-US" b="0" i="0" smtClean="0">
                        <a:latin typeface="Cambria Math"/>
                        <a:ea typeface="+mn-ea"/>
                      </a:rPr>
                      <m:t>kg</m:t>
                    </m:r>
                    <m:r>
                      <m:rPr>
                        <m:nor/>
                      </m:rPr>
                      <a:rPr lang="en-US" altLang="en-US" b="0" i="0" smtClean="0">
                        <a:latin typeface="Cambria Math"/>
                        <a:ea typeface="+mn-ea"/>
                      </a:rPr>
                      <m:t> = 2.2 </m:t>
                    </m:r>
                    <m:r>
                      <m:rPr>
                        <m:nor/>
                      </m:rPr>
                      <a:rPr lang="en-US" altLang="en-US" b="0" i="0" smtClean="0">
                        <a:latin typeface="Cambria Math"/>
                        <a:ea typeface="+mn-ea"/>
                      </a:rPr>
                      <m:t>lb</m:t>
                    </m:r>
                  </m:oMath>
                </a14:m>
                <a:r>
                  <a:rPr lang="en-US" altLang="en-US" dirty="0" smtClean="0">
                    <a:ea typeface="+mn-ea"/>
                  </a:rPr>
                  <a:t>, estimate the weight of the diamond in pounds. Round your answer to 2 decimal places.</a:t>
                </a:r>
              </a:p>
            </p:txBody>
          </p:sp>
        </mc:Choice>
        <mc:Fallback xmlns="">
          <p:sp>
            <p:nvSpPr>
              <p:cNvPr id="137221"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1">
                <a:blip r:embed="rId4"/>
                <a:stretch>
                  <a:fillRect l="-889" t="-3385" r="-3185" b="-8707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37222" name="Rectangle 6"/>
          <p:cNvSpPr>
            <a:spLocks noChangeArrowheads="1"/>
          </p:cNvSpPr>
          <p:nvPr/>
        </p:nvSpPr>
        <p:spPr bwMode="auto">
          <a:xfrm>
            <a:off x="457200" y="5334000"/>
            <a:ext cx="8229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Approximately 1.37 pounds</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10 - $100</a:t>
            </a:r>
          </a:p>
        </p:txBody>
      </p:sp>
      <mc:AlternateContent xmlns:mc="http://schemas.openxmlformats.org/markup-compatibility/2006" xmlns:a14="http://schemas.microsoft.com/office/drawing/2010/main">
        <mc:Choice Requires="a14">
          <p:sp>
            <p:nvSpPr>
              <p:cNvPr id="133129" name="Rectangle 9"/>
              <p:cNvSpPr>
                <a:spLocks noGrp="1" noChangeArrowheads="1"/>
              </p:cNvSpPr>
              <p:nvPr>
                <p:ph type="body" sz="half" idx="1"/>
              </p:nvPr>
            </p:nvSpPr>
            <p:spPr>
              <a:xfrm>
                <a:off x="457200" y="1600200"/>
                <a:ext cx="8229600" cy="19812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What is the area of </a:t>
                </a:r>
                <a:r>
                  <a:rPr lang="en-US" altLang="en-US" sz="5400" kern="1200" baseline="-5000" dirty="0" smtClean="0">
                    <a:effectLst>
                      <a:outerShdw blurRad="38100" dist="38100" dir="2700000" algn="tl">
                        <a:srgbClr val="000000"/>
                      </a:outerShdw>
                    </a:effectLst>
                    <a:ea typeface="+mn-ea"/>
                  </a:rPr>
                  <a:t>▱</a:t>
                </a:r>
                <a14:m>
                  <m:oMath xmlns:m="http://schemas.openxmlformats.org/officeDocument/2006/math">
                    <m:r>
                      <a:rPr lang="en-US" altLang="en-US" b="0" i="1" smtClean="0">
                        <a:effectLst>
                          <a:outerShdw blurRad="38100" dist="38100" dir="2700000" algn="tl">
                            <a:srgbClr val="000000"/>
                          </a:outerShdw>
                        </a:effectLst>
                        <a:latin typeface="Cambria Math" charset="0"/>
                        <a:ea typeface="+mn-ea"/>
                      </a:rPr>
                      <m:t>𝐴𝐵𝐶𝐷</m:t>
                    </m:r>
                  </m:oMath>
                </a14:m>
                <a:r>
                  <a:rPr lang="en-US" altLang="en-US" dirty="0" smtClean="0">
                    <a:effectLst>
                      <a:outerShdw blurRad="38100" dist="38100" dir="2700000" algn="tl">
                        <a:srgbClr val="000000"/>
                      </a:outerShdw>
                    </a:effectLst>
                    <a:ea typeface="+mn-ea"/>
                  </a:rPr>
                  <a:t>?</a:t>
                </a:r>
              </a:p>
            </p:txBody>
          </p:sp>
        </mc:Choice>
        <mc:Fallback xmlns="">
          <p:sp>
            <p:nvSpPr>
              <p:cNvPr id="133129" name="Rectangle 9"/>
              <p:cNvSpPr>
                <a:spLocks noGrp="1" noRot="1" noChangeAspect="1" noMove="1" noResize="1" noEditPoints="1" noAdjustHandles="1" noChangeArrowheads="1" noChangeShapeType="1" noTextEdit="1"/>
              </p:cNvSpPr>
              <p:nvPr>
                <p:ph type="body" sz="half" idx="1"/>
              </p:nvPr>
            </p:nvSpPr>
            <p:spPr>
              <a:xfrm>
                <a:off x="457200" y="1600200"/>
                <a:ext cx="8229600" cy="1981200"/>
              </a:xfrm>
              <a:blipFill rotWithShape="0">
                <a:blip r:embed="rId3"/>
                <a:stretch>
                  <a:fillRect l="-963" t="-3692"/>
                </a:stretch>
              </a:blipFill>
            </p:spPr>
            <p:txBody>
              <a:bodyPr/>
              <a:lstStyle/>
              <a:p>
                <a:r>
                  <a:rPr lang="en-US">
                    <a:noFill/>
                  </a:rPr>
                  <a:t> </a:t>
                </a:r>
              </a:p>
            </p:txBody>
          </p:sp>
        </mc:Fallback>
      </mc:AlternateContent>
      <p:sp>
        <p:nvSpPr>
          <p:cNvPr id="133130" name="Rectangle 10"/>
          <p:cNvSpPr>
            <a:spLocks noGrp="1" noChangeArrowheads="1"/>
          </p:cNvSpPr>
          <p:nvPr>
            <p:ph type="body" sz="half" idx="2"/>
          </p:nvPr>
        </p:nvSpPr>
        <p:spPr>
          <a:xfrm>
            <a:off x="457200" y="4648200"/>
            <a:ext cx="8229600" cy="14478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32 </a:t>
            </a:r>
            <a:r>
              <a:rPr lang="en-US" altLang="en-US" dirty="0" err="1" smtClean="0">
                <a:effectLst>
                  <a:outerShdw blurRad="38100" dist="38100" dir="2700000" algn="tl">
                    <a:srgbClr val="000000"/>
                  </a:outerShdw>
                </a:effectLst>
                <a:ea typeface="+mn-ea"/>
              </a:rPr>
              <a:t>sq</a:t>
            </a:r>
            <a:r>
              <a:rPr lang="en-US" altLang="en-US" dirty="0" smtClean="0">
                <a:effectLst>
                  <a:outerShdw blurRad="38100" dist="38100" dir="2700000" algn="tl">
                    <a:srgbClr val="000000"/>
                  </a:outerShdw>
                </a:effectLst>
                <a:ea typeface="+mn-ea"/>
              </a:rPr>
              <a:t> cm</a:t>
            </a:r>
          </a:p>
        </p:txBody>
      </p:sp>
      <p:sp>
        <p:nvSpPr>
          <p:cNvPr id="56325" name="AutoShape 4">
            <a:hlinkClick r:id="rId4"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pic>
        <p:nvPicPr>
          <p:cNvPr id="7987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47900" y="2355850"/>
            <a:ext cx="46482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txEl>
                                              <p:pRg st="0" end="0"/>
                                            </p:txEl>
                                          </p:spTgt>
                                        </p:tgtEl>
                                        <p:attrNameLst>
                                          <p:attrName>style.visibility</p:attrName>
                                        </p:attrNameLst>
                                      </p:cBhvr>
                                      <p:to>
                                        <p:strVal val="visible"/>
                                      </p:to>
                                    </p:set>
                                    <p:anim calcmode="lin" valueType="num">
                                      <p:cBhvr additive="base">
                                        <p:cTn id="7"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10 - $200</a:t>
            </a:r>
          </a:p>
        </p:txBody>
      </p:sp>
      <p:sp>
        <p:nvSpPr>
          <p:cNvPr id="5734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414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What is </a:t>
                </a:r>
                <a14:m>
                  <m:oMath xmlns:m="http://schemas.openxmlformats.org/officeDocument/2006/math">
                    <m:r>
                      <m:rPr>
                        <m:sty m:val="p"/>
                      </m:rPr>
                      <a:rPr lang="en-US" altLang="en-US" b="0" i="0" smtClean="0">
                        <a:latin typeface="Cambria Math" charset="0"/>
                        <a:ea typeface="+mn-ea"/>
                      </a:rPr>
                      <m:t>m</m:t>
                    </m:r>
                    <m:groupChr>
                      <m:groupChrPr>
                        <m:chr m:val="⏜"/>
                        <m:pos m:val="top"/>
                        <m:vertJc m:val="bot"/>
                        <m:ctrlPr>
                          <a:rPr lang="en-US" altLang="en-US" b="0" i="1" smtClean="0">
                            <a:latin typeface="Cambria Math"/>
                            <a:ea typeface="+mn-ea"/>
                          </a:rPr>
                        </m:ctrlPr>
                      </m:groupChrPr>
                      <m:e>
                        <m:r>
                          <a:rPr lang="en-US" altLang="en-US" b="0" i="1" smtClean="0">
                            <a:latin typeface="Cambria Math" charset="0"/>
                            <a:ea typeface="+mn-ea"/>
                          </a:rPr>
                          <m:t>𝐵𝐶</m:t>
                        </m:r>
                      </m:e>
                    </m:groupChr>
                  </m:oMath>
                </a14:m>
                <a:r>
                  <a:rPr lang="en-US" altLang="en-US" dirty="0" smtClean="0">
                    <a:ea typeface="+mn-ea"/>
                  </a:rPr>
                  <a:t>? (That is, the angular measure, not the length.)</a:t>
                </a:r>
              </a:p>
            </p:txBody>
          </p:sp>
        </mc:Choice>
        <mc:Fallback xmlns="">
          <p:sp>
            <p:nvSpPr>
              <p:cNvPr id="134149"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963" t="-61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34150" name="Rectangle 6"/>
          <p:cNvSpPr>
            <a:spLocks noChangeArrowheads="1"/>
          </p:cNvSpPr>
          <p:nvPr/>
        </p:nvSpPr>
        <p:spPr bwMode="auto">
          <a:xfrm>
            <a:off x="457200" y="4674840"/>
            <a:ext cx="8229600" cy="1421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55 degrees</a:t>
            </a:r>
          </a:p>
        </p:txBody>
      </p:sp>
      <p:pic>
        <p:nvPicPr>
          <p:cNvPr id="8090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487959"/>
            <a:ext cx="2482850" cy="2186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10 - $300</a:t>
            </a:r>
          </a:p>
        </p:txBody>
      </p:sp>
      <p:sp>
        <p:nvSpPr>
          <p:cNvPr id="5837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3"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4000"/>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35174"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2.5 </a:t>
            </a:r>
            <a:r>
              <a:rPr lang="en-US" altLang="en-US" dirty="0" err="1" smtClean="0">
                <a:ea typeface="+mn-ea"/>
              </a:rPr>
              <a:t>sq</a:t>
            </a:r>
            <a:r>
              <a:rPr lang="en-US" altLang="en-US" dirty="0" smtClean="0">
                <a:ea typeface="+mn-ea"/>
              </a:rPr>
              <a:t> </a:t>
            </a:r>
            <a:r>
              <a:rPr lang="en-US" altLang="en-US" dirty="0" err="1" smtClean="0">
                <a:ea typeface="+mn-ea"/>
              </a:rPr>
              <a:t>ft</a:t>
            </a:r>
            <a:endParaRPr lang="en-US" altLang="en-US" dirty="0" smtClean="0">
              <a:ea typeface="+mn-ea"/>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10 - $400</a:t>
            </a:r>
          </a:p>
        </p:txBody>
      </p:sp>
      <p:sp>
        <p:nvSpPr>
          <p:cNvPr id="5939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In the figure below, if </a:t>
                </a:r>
                <a14:m>
                  <m:oMath xmlns:m="http://schemas.openxmlformats.org/officeDocument/2006/math">
                    <m:r>
                      <a:rPr lang="en-US" altLang="en-US" b="0" i="1" smtClean="0">
                        <a:latin typeface="Cambria Math" charset="0"/>
                        <a:ea typeface="+mn-ea"/>
                      </a:rPr>
                      <m:t>𝑥</m:t>
                    </m:r>
                    <m:r>
                      <a:rPr lang="en-US" altLang="en-US" b="0" i="1" smtClean="0">
                        <a:latin typeface="Cambria Math" charset="0"/>
                        <a:ea typeface="+mn-ea"/>
                      </a:rPr>
                      <m:t>=24</m:t>
                    </m:r>
                  </m:oMath>
                </a14:m>
                <a:r>
                  <a:rPr lang="en-US" altLang="en-US" dirty="0" smtClean="0">
                    <a:ea typeface="+mn-ea"/>
                  </a:rPr>
                  <a:t>, find </a:t>
                </a:r>
                <a14:m>
                  <m:oMath xmlns:m="http://schemas.openxmlformats.org/officeDocument/2006/math">
                    <m:r>
                      <a:rPr lang="en-US" altLang="en-US" b="0" i="1" smtClean="0">
                        <a:latin typeface="Cambria Math" charset="0"/>
                        <a:ea typeface="+mn-ea"/>
                      </a:rPr>
                      <m:t>𝑚</m:t>
                    </m:r>
                    <m:r>
                      <a:rPr lang="en-US" altLang="en-US" b="0" i="1" smtClean="0">
                        <a:latin typeface="Cambria Math" charset="0"/>
                        <a:ea typeface="+mn-ea"/>
                      </a:rPr>
                      <m:t>∠1</m:t>
                    </m:r>
                  </m:oMath>
                </a14:m>
                <a:r>
                  <a:rPr lang="en-US" altLang="en-US" dirty="0" smtClean="0">
                    <a:ea typeface="+mn-ea"/>
                  </a:rPr>
                  <a:t>.</a:t>
                </a:r>
              </a:p>
            </p:txBody>
          </p:sp>
        </mc:Choice>
        <mc:Fallback xmlns="">
          <p:sp>
            <p:nvSpPr>
              <p:cNvPr id="136197"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4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36198" name="Rectangle 6"/>
          <p:cNvSpPr>
            <a:spLocks noChangeArrowheads="1"/>
          </p:cNvSpPr>
          <p:nvPr/>
        </p:nvSpPr>
        <p:spPr bwMode="auto">
          <a:xfrm>
            <a:off x="457200" y="49530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75.5 degrees</a:t>
            </a:r>
          </a:p>
        </p:txBody>
      </p:sp>
      <p:pic>
        <p:nvPicPr>
          <p:cNvPr id="8294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84450" y="2241550"/>
            <a:ext cx="39751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10 - $500</a:t>
            </a:r>
          </a:p>
        </p:txBody>
      </p:sp>
      <p:sp>
        <p:nvSpPr>
          <p:cNvPr id="6041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7221"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 regular hexagon has radius 12 mm long. What is the area of the hexagon?</a:t>
            </a:r>
          </a:p>
        </p:txBody>
      </p:sp>
      <p:sp>
        <p:nvSpPr>
          <p:cNvPr id="137222" name="Rectangle 6"/>
          <p:cNvSpPr>
            <a:spLocks noRot="1" noChangeAspect="1" noMove="1" noResize="1" noEditPoints="1" noAdjustHandles="1" noChangeArrowheads="1" noChangeShapeType="1" noTextEdit="1"/>
          </p:cNvSpPr>
          <p:nvPr/>
        </p:nvSpPr>
        <p:spPr bwMode="auto">
          <a:xfrm>
            <a:off x="457200" y="3962400"/>
            <a:ext cx="8229600" cy="2133600"/>
          </a:xfrm>
          <a:prstGeom prst="rect">
            <a:avLst/>
          </a:prstGeom>
          <a:blipFill rotWithShape="0">
            <a:blip r:embed="rId4"/>
            <a:stretch>
              <a:fillRect t="-1714"/>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gtEl>
                                        <p:attrNameLst>
                                          <p:attrName>style.visibility</p:attrName>
                                        </p:attrNameLst>
                                      </p:cBhvr>
                                      <p:to>
                                        <p:strVal val="visible"/>
                                      </p:to>
                                    </p:set>
                                    <p:anim calcmode="lin" valueType="num">
                                      <p:cBhvr additive="base">
                                        <p:cTn id="7" dur="500" fill="hold"/>
                                        <p:tgtEl>
                                          <p:spTgt spid="137222"/>
                                        </p:tgtEl>
                                        <p:attrNameLst>
                                          <p:attrName>ppt_x</p:attrName>
                                        </p:attrNameLst>
                                      </p:cBhvr>
                                      <p:tavLst>
                                        <p:tav tm="0">
                                          <p:val>
                                            <p:strVal val="#ppt_x"/>
                                          </p:val>
                                        </p:tav>
                                        <p:tav tm="100000">
                                          <p:val>
                                            <p:strVal val="#ppt_x"/>
                                          </p:val>
                                        </p:tav>
                                      </p:tavLst>
                                    </p:anim>
                                    <p:anim calcmode="lin" valueType="num">
                                      <p:cBhvr additive="base">
                                        <p:cTn id="8" dur="500" fill="hold"/>
                                        <p:tgtEl>
                                          <p:spTgt spid="1372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11 - $100</a:t>
            </a:r>
          </a:p>
        </p:txBody>
      </p:sp>
      <p:sp>
        <p:nvSpPr>
          <p:cNvPr id="133129" name="Rectangle 9"/>
          <p:cNvSpPr>
            <a:spLocks noGrp="1" noChangeArrowheads="1"/>
          </p:cNvSpPr>
          <p:nvPr>
            <p:ph type="body" sz="half" idx="1"/>
          </p:nvPr>
        </p:nvSpPr>
        <p:spPr>
          <a:xfrm>
            <a:off x="457200" y="1600200"/>
            <a:ext cx="8229600" cy="32004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Which figure is not a possible cross section when a cylinder is intersected by a plane?</a:t>
            </a:r>
          </a:p>
          <a:p>
            <a:pPr marL="914400" lvl="1" indent="-514350" eaLnBrk="1" hangingPunct="1">
              <a:buFont typeface="+mj-lt"/>
              <a:buAutoNum type="alphaUcPeriod"/>
              <a:defRPr/>
            </a:pPr>
            <a:r>
              <a:rPr lang="en-US" altLang="en-US" dirty="0" smtClean="0">
                <a:effectLst>
                  <a:outerShdw blurRad="38100" dist="38100" dir="2700000" algn="tl">
                    <a:srgbClr val="000000"/>
                  </a:outerShdw>
                </a:effectLst>
                <a:ea typeface="+mn-ea"/>
              </a:rPr>
              <a:t>Circle</a:t>
            </a:r>
          </a:p>
          <a:p>
            <a:pPr marL="914400" lvl="1" indent="-514350" eaLnBrk="1" hangingPunct="1">
              <a:buFont typeface="+mj-lt"/>
              <a:buAutoNum type="alphaUcPeriod"/>
              <a:defRPr/>
            </a:pPr>
            <a:r>
              <a:rPr lang="en-US" altLang="en-US" dirty="0" smtClean="0">
                <a:effectLst>
                  <a:outerShdw blurRad="38100" dist="38100" dir="2700000" algn="tl">
                    <a:srgbClr val="000000"/>
                  </a:outerShdw>
                </a:effectLst>
                <a:ea typeface="+mn-ea"/>
              </a:rPr>
              <a:t>Square</a:t>
            </a:r>
          </a:p>
          <a:p>
            <a:pPr marL="914400" lvl="1" indent="-514350" eaLnBrk="1" hangingPunct="1">
              <a:buFont typeface="+mj-lt"/>
              <a:buAutoNum type="alphaUcPeriod"/>
              <a:defRPr/>
            </a:pPr>
            <a:r>
              <a:rPr lang="en-US" altLang="en-US" dirty="0" smtClean="0">
                <a:effectLst>
                  <a:outerShdw blurRad="38100" dist="38100" dir="2700000" algn="tl">
                    <a:srgbClr val="000000"/>
                  </a:outerShdw>
                </a:effectLst>
                <a:ea typeface="+mn-ea"/>
              </a:rPr>
              <a:t>Rectangle</a:t>
            </a:r>
          </a:p>
          <a:p>
            <a:pPr marL="914400" lvl="1" indent="-514350" eaLnBrk="1" hangingPunct="1">
              <a:buFont typeface="+mj-lt"/>
              <a:buAutoNum type="alphaUcPeriod"/>
              <a:defRPr/>
            </a:pPr>
            <a:r>
              <a:rPr lang="en-US" altLang="en-US" dirty="0" smtClean="0">
                <a:effectLst>
                  <a:outerShdw blurRad="38100" dist="38100" dir="2700000" algn="tl">
                    <a:srgbClr val="000000"/>
                  </a:outerShdw>
                </a:effectLst>
                <a:ea typeface="+mn-ea"/>
              </a:rPr>
              <a:t>None of these</a:t>
            </a:r>
          </a:p>
        </p:txBody>
      </p:sp>
      <p:sp>
        <p:nvSpPr>
          <p:cNvPr id="133130" name="Rectangle 10"/>
          <p:cNvSpPr>
            <a:spLocks noGrp="1" noChangeArrowheads="1"/>
          </p:cNvSpPr>
          <p:nvPr>
            <p:ph type="body" sz="half" idx="2"/>
          </p:nvPr>
        </p:nvSpPr>
        <p:spPr>
          <a:xfrm>
            <a:off x="457200" y="4800600"/>
            <a:ext cx="8229600" cy="12954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D.</a:t>
            </a:r>
          </a:p>
        </p:txBody>
      </p:sp>
      <p:sp>
        <p:nvSpPr>
          <p:cNvPr id="6144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txEl>
                                              <p:pRg st="0" end="0"/>
                                            </p:txEl>
                                          </p:spTgt>
                                        </p:tgtEl>
                                        <p:attrNameLst>
                                          <p:attrName>style.visibility</p:attrName>
                                        </p:attrNameLst>
                                      </p:cBhvr>
                                      <p:to>
                                        <p:strVal val="visible"/>
                                      </p:to>
                                    </p:set>
                                    <p:anim calcmode="lin" valueType="num">
                                      <p:cBhvr additive="base">
                                        <p:cTn id="7"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11 - $200</a:t>
            </a:r>
          </a:p>
        </p:txBody>
      </p:sp>
      <p:sp>
        <p:nvSpPr>
          <p:cNvPr id="6246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414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Which of the following options are possible for a polyhedron?</a:t>
            </a:r>
            <a:endParaRPr lang="en-US" altLang="en-US" dirty="0">
              <a:ea typeface="+mn-ea"/>
            </a:endParaRPr>
          </a:p>
          <a:p>
            <a:pPr marL="914400" lvl="1" indent="-514350" eaLnBrk="1" hangingPunct="1">
              <a:buFont typeface="+mj-lt"/>
              <a:buAutoNum type="romanUcPeriod"/>
              <a:defRPr/>
            </a:pPr>
            <a:r>
              <a:rPr lang="en-US" altLang="en-US" dirty="0" smtClean="0">
                <a:ea typeface="+mn-ea"/>
              </a:rPr>
              <a:t>7 faces, 9 vertices, 14 edges</a:t>
            </a:r>
          </a:p>
          <a:p>
            <a:pPr marL="914400" lvl="1" indent="-514350" eaLnBrk="1" hangingPunct="1">
              <a:buFont typeface="+mj-lt"/>
              <a:buAutoNum type="romanUcPeriod"/>
              <a:defRPr/>
            </a:pPr>
            <a:r>
              <a:rPr lang="en-US" altLang="en-US" dirty="0" smtClean="0">
                <a:ea typeface="+mn-ea"/>
              </a:rPr>
              <a:t>10 faces, 12 vertices, 20 edges</a:t>
            </a:r>
          </a:p>
        </p:txBody>
      </p:sp>
      <p:sp>
        <p:nvSpPr>
          <p:cNvPr id="134150"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II only</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11 - $300</a:t>
            </a:r>
          </a:p>
        </p:txBody>
      </p:sp>
      <p:sp>
        <p:nvSpPr>
          <p:cNvPr id="6349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3"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What is the surface area of a cone with radius 6 in. and slant height 10 in.? (Round to the nearest whole number)</a:t>
            </a:r>
          </a:p>
        </p:txBody>
      </p:sp>
      <p:sp>
        <p:nvSpPr>
          <p:cNvPr id="135174"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302 </a:t>
            </a:r>
            <a:r>
              <a:rPr lang="en-US" altLang="en-US" dirty="0" err="1" smtClean="0">
                <a:ea typeface="+mn-ea"/>
              </a:rPr>
              <a:t>sq</a:t>
            </a:r>
            <a:r>
              <a:rPr lang="en-US" altLang="en-US" dirty="0" smtClean="0">
                <a:ea typeface="+mn-ea"/>
              </a:rPr>
              <a:t> in.</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11 - $400</a:t>
            </a:r>
          </a:p>
        </p:txBody>
      </p:sp>
      <p:sp>
        <p:nvSpPr>
          <p:cNvPr id="6451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Identify the figure corresponding to the net.</a:t>
                </a:r>
              </a:p>
              <a:p>
                <a:pPr marL="914400" lvl="1" indent="-514350" eaLnBrk="1" hangingPunct="1">
                  <a:buFont typeface="+mj-lt"/>
                  <a:buAutoNum type="alphaUcPeriod"/>
                  <a:defRPr/>
                </a:pPr>
                <a:r>
                  <a:rPr lang="en-US" altLang="en-US" sz="2000" dirty="0" smtClean="0">
                    <a:ea typeface="+mn-ea"/>
                  </a:rPr>
                  <a:t>Square pyramid with base edges 10 cm and height 13 cm</a:t>
                </a:r>
              </a:p>
              <a:p>
                <a:pPr marL="914400" lvl="1" indent="-514350" eaLnBrk="1" hangingPunct="1">
                  <a:buFont typeface="+mj-lt"/>
                  <a:buAutoNum type="alphaUcPeriod"/>
                  <a:defRPr/>
                </a:pPr>
                <a:r>
                  <a:rPr lang="en-US" altLang="en-US" sz="2000" dirty="0" smtClean="0">
                    <a:ea typeface="+mn-ea"/>
                  </a:rPr>
                  <a:t>Square pyramid with base edges 10 cm and height </a:t>
                </a:r>
                <a14:m>
                  <m:oMath xmlns:m="http://schemas.openxmlformats.org/officeDocument/2006/math">
                    <m:rad>
                      <m:radPr>
                        <m:degHide m:val="on"/>
                        <m:ctrlPr>
                          <a:rPr lang="en-US" altLang="en-US" sz="2000" b="0" i="1" smtClean="0">
                            <a:latin typeface="Cambria Math"/>
                            <a:ea typeface="+mn-ea"/>
                          </a:rPr>
                        </m:ctrlPr>
                      </m:radPr>
                      <m:deg/>
                      <m:e>
                        <m:r>
                          <a:rPr lang="en-US" altLang="en-US" sz="2000" b="0" i="1" smtClean="0">
                            <a:latin typeface="Cambria Math" charset="0"/>
                            <a:ea typeface="+mn-ea"/>
                          </a:rPr>
                          <m:t>69</m:t>
                        </m:r>
                      </m:e>
                    </m:rad>
                  </m:oMath>
                </a14:m>
                <a:r>
                  <a:rPr lang="en-US" altLang="en-US" sz="2000" dirty="0" smtClean="0">
                    <a:ea typeface="+mn-ea"/>
                  </a:rPr>
                  <a:t> cm</a:t>
                </a:r>
              </a:p>
              <a:p>
                <a:pPr marL="914400" lvl="1" indent="-514350" eaLnBrk="1" hangingPunct="1">
                  <a:buFont typeface="+mj-lt"/>
                  <a:buAutoNum type="alphaUcPeriod"/>
                  <a:defRPr/>
                </a:pPr>
                <a:r>
                  <a:rPr lang="en-US" altLang="en-US" sz="2000" dirty="0" smtClean="0">
                    <a:ea typeface="+mn-ea"/>
                  </a:rPr>
                  <a:t>Square pyramid with base edges 10 cm and height 12 cm</a:t>
                </a:r>
              </a:p>
              <a:p>
                <a:pPr marL="914400" lvl="1" indent="-514350" eaLnBrk="1" hangingPunct="1">
                  <a:buFont typeface="+mj-lt"/>
                  <a:buAutoNum type="alphaUcPeriod"/>
                  <a:defRPr/>
                </a:pPr>
                <a:r>
                  <a:rPr lang="en-US" altLang="en-US" sz="2000" dirty="0" smtClean="0">
                    <a:ea typeface="+mn-ea"/>
                  </a:rPr>
                  <a:t>None of these</a:t>
                </a:r>
                <a:r>
                  <a:rPr lang="en-US" altLang="en-US" dirty="0" smtClean="0">
                    <a:ea typeface="+mn-ea"/>
                  </a:rPr>
                  <a:t> </a:t>
                </a:r>
              </a:p>
            </p:txBody>
          </p:sp>
        </mc:Choice>
        <mc:Fallback xmlns="">
          <p:sp>
            <p:nvSpPr>
              <p:cNvPr id="136197"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3692" b="-12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36198"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C.</a:t>
            </a:r>
          </a:p>
        </p:txBody>
      </p:sp>
      <p:pic>
        <p:nvPicPr>
          <p:cNvPr id="8806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69000" y="3313567"/>
            <a:ext cx="27178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11 - $500</a:t>
            </a:r>
          </a:p>
        </p:txBody>
      </p:sp>
      <p:sp>
        <p:nvSpPr>
          <p:cNvPr id="6553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7221" name="Rectangle 5"/>
          <p:cNvSpPr>
            <a:spLocks noChangeArrowheads="1"/>
          </p:cNvSpPr>
          <p:nvPr/>
        </p:nvSpPr>
        <p:spPr bwMode="auto">
          <a:xfrm>
            <a:off x="457200" y="1600200"/>
            <a:ext cx="82296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A storage tank is in the shape of a cylinder topped by a hemisphere. The radius of the tank is 10 </a:t>
            </a:r>
            <a:r>
              <a:rPr lang="en-US" altLang="en-US" dirty="0" err="1" smtClean="0">
                <a:ea typeface="+mn-ea"/>
              </a:rPr>
              <a:t>ft</a:t>
            </a:r>
            <a:r>
              <a:rPr lang="en-US" altLang="en-US" dirty="0" smtClean="0">
                <a:ea typeface="+mn-ea"/>
              </a:rPr>
              <a:t> and the height of the cylinder part of the tank is 30 ft. The top and lateral surface are to be painted with two coats of paint. If one gallon of paint covers 350 </a:t>
            </a:r>
            <a:r>
              <a:rPr lang="en-US" altLang="en-US" dirty="0" err="1" smtClean="0">
                <a:ea typeface="+mn-ea"/>
              </a:rPr>
              <a:t>sq</a:t>
            </a:r>
            <a:r>
              <a:rPr lang="en-US" altLang="en-US" dirty="0" smtClean="0">
                <a:ea typeface="+mn-ea"/>
              </a:rPr>
              <a:t> </a:t>
            </a:r>
            <a:r>
              <a:rPr lang="en-US" altLang="en-US" dirty="0" err="1" smtClean="0">
                <a:ea typeface="+mn-ea"/>
              </a:rPr>
              <a:t>ft</a:t>
            </a:r>
            <a:r>
              <a:rPr lang="en-US" altLang="en-US" dirty="0" smtClean="0">
                <a:ea typeface="+mn-ea"/>
              </a:rPr>
              <a:t>, how many gallons of paint must be purchased?</a:t>
            </a:r>
          </a:p>
        </p:txBody>
      </p:sp>
      <p:sp>
        <p:nvSpPr>
          <p:cNvPr id="137222" name="Rectangle 6"/>
          <p:cNvSpPr>
            <a:spLocks noChangeArrowheads="1"/>
          </p:cNvSpPr>
          <p:nvPr/>
        </p:nvSpPr>
        <p:spPr bwMode="auto">
          <a:xfrm>
            <a:off x="457200" y="4800600"/>
            <a:ext cx="8229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15 gallons</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12 - $100</a:t>
            </a:r>
          </a:p>
        </p:txBody>
      </p:sp>
      <p:sp>
        <p:nvSpPr>
          <p:cNvPr id="133129" name="Rectangle 9"/>
          <p:cNvSpPr>
            <a:spLocks noGrp="1" noChangeArrowheads="1"/>
          </p:cNvSpPr>
          <p:nvPr>
            <p:ph type="body" sz="half" idx="1"/>
          </p:nvPr>
        </p:nvSpPr>
        <p:spPr>
          <a:xfrm>
            <a:off x="457200" y="1600200"/>
            <a:ext cx="8229600" cy="1981200"/>
          </a:xfrm>
        </p:spPr>
        <p:txBody>
          <a:bodyPr/>
          <a:lstStyle/>
          <a:p>
            <a:pPr eaLnBrk="1" hangingPunct="1">
              <a:buFont typeface="Wingdings" pitchFamily="2" charset="2"/>
              <a:buChar char="n"/>
              <a:defRPr/>
            </a:pPr>
            <a:r>
              <a:rPr lang="en-US" altLang="en-US" dirty="0" smtClean="0">
                <a:effectLst>
                  <a:outerShdw blurRad="38100" dist="38100" dir="2700000" algn="tl">
                    <a:srgbClr val="000000"/>
                  </a:outerShdw>
                </a:effectLst>
                <a:ea typeface="+mn-ea"/>
              </a:rPr>
              <a:t>What is the standard equation of the circle with center (8, -2) and radius 3?</a:t>
            </a:r>
          </a:p>
        </p:txBody>
      </p:sp>
      <p:sp>
        <p:nvSpPr>
          <p:cNvPr id="133130" name="Rectangle 10"/>
          <p:cNvSpPr>
            <a:spLocks noGrp="1" noRot="1" noChangeAspect="1" noMove="1" noResize="1" noEditPoints="1" noAdjustHandles="1" noChangeArrowheads="1" noChangeShapeType="1" noTextEdit="1"/>
          </p:cNvSpPr>
          <p:nvPr>
            <p:ph type="body" sz="half" idx="2"/>
          </p:nvPr>
        </p:nvSpPr>
        <p:spPr>
          <a:xfrm>
            <a:off x="457200" y="3962400"/>
            <a:ext cx="8229600" cy="2133600"/>
          </a:xfrm>
          <a:blipFill rotWithShape="0">
            <a:blip r:embed="rId3"/>
            <a:stretch>
              <a:fillRect/>
            </a:stretch>
          </a:blipFill>
        </p:spPr>
        <p:txBody>
          <a:bodyPr/>
          <a:lstStyle/>
          <a:p>
            <a:r>
              <a:rPr lang="en-US">
                <a:noFill/>
              </a:rPr>
              <a:t> </a:t>
            </a:r>
          </a:p>
        </p:txBody>
      </p:sp>
      <p:sp>
        <p:nvSpPr>
          <p:cNvPr id="66565" name="AutoShape 4">
            <a:hlinkClick r:id="rId4"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30">
                                            <p:bg/>
                                          </p:spTgt>
                                        </p:tgtEl>
                                        <p:attrNameLst>
                                          <p:attrName>style.visibility</p:attrName>
                                        </p:attrNameLst>
                                      </p:cBhvr>
                                      <p:to>
                                        <p:strVal val="visible"/>
                                      </p:to>
                                    </p:set>
                                    <p:anim calcmode="lin" valueType="num">
                                      <p:cBhvr additive="base">
                                        <p:cTn id="7" dur="500" fill="hold"/>
                                        <p:tgtEl>
                                          <p:spTgt spid="133130">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33130">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30">
                                            <p:txEl>
                                              <p:pRg st="0" end="0"/>
                                            </p:txEl>
                                          </p:spTgt>
                                        </p:tgtEl>
                                        <p:attrNameLst>
                                          <p:attrName>style.visibility</p:attrName>
                                        </p:attrNameLst>
                                      </p:cBhvr>
                                      <p:to>
                                        <p:strVal val="visible"/>
                                      </p:to>
                                    </p:set>
                                    <p:anim calcmode="lin" valueType="num">
                                      <p:cBhvr additive="base">
                                        <p:cTn id="13" dur="500" fill="hold"/>
                                        <p:tgtEl>
                                          <p:spTgt spid="13313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build="p"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12 - $200</a:t>
            </a:r>
          </a:p>
        </p:txBody>
      </p:sp>
      <p:sp>
        <p:nvSpPr>
          <p:cNvPr id="67587"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mc:AlternateContent xmlns:mc="http://schemas.openxmlformats.org/markup-compatibility/2006" xmlns:a14="http://schemas.microsoft.com/office/drawing/2010/main">
        <mc:Choice Requires="a14">
          <p:sp>
            <p:nvSpPr>
              <p:cNvPr id="134149"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Identify the graph of</a:t>
                </a:r>
                <a:endParaRPr lang="en-US" altLang="en-US" dirty="0">
                  <a:ea typeface="+mn-ea"/>
                </a:endParaRPr>
              </a:p>
              <a:p>
                <a:pPr marL="0" indent="0" eaLnBrk="1" hangingPunct="1">
                  <a:buNone/>
                  <a:defRPr/>
                </a:pPr>
                <a14:m>
                  <m:oMathPara xmlns:m="http://schemas.openxmlformats.org/officeDocument/2006/math">
                    <m:oMathParaPr>
                      <m:jc m:val="left"/>
                    </m:oMathParaPr>
                    <m:oMath xmlns:m="http://schemas.openxmlformats.org/officeDocument/2006/math">
                      <m:sSup>
                        <m:sSupPr>
                          <m:ctrlPr>
                            <a:rPr lang="en-US" altLang="en-US" b="0" i="1" smtClean="0">
                              <a:latin typeface="Cambria Math"/>
                              <a:ea typeface="+mn-ea"/>
                            </a:rPr>
                          </m:ctrlPr>
                        </m:sSupPr>
                        <m:e>
                          <m:d>
                            <m:dPr>
                              <m:ctrlPr>
                                <a:rPr lang="en-US" altLang="en-US" b="0" i="1" smtClean="0">
                                  <a:latin typeface="Cambria Math"/>
                                  <a:ea typeface="+mn-ea"/>
                                </a:rPr>
                              </m:ctrlPr>
                            </m:dPr>
                            <m:e>
                              <m:r>
                                <a:rPr lang="en-US" altLang="en-US" b="0" i="1" smtClean="0">
                                  <a:latin typeface="Cambria Math" charset="0"/>
                                  <a:ea typeface="+mn-ea"/>
                                </a:rPr>
                                <m:t>𝑥</m:t>
                              </m:r>
                              <m:r>
                                <a:rPr lang="en-US" altLang="en-US" b="0" i="1" smtClean="0">
                                  <a:latin typeface="Cambria Math" charset="0"/>
                                  <a:ea typeface="+mn-ea"/>
                                </a:rPr>
                                <m:t>+1</m:t>
                              </m:r>
                            </m:e>
                          </m:d>
                        </m:e>
                        <m:sup>
                          <m:r>
                            <a:rPr lang="en-US" altLang="en-US" b="0" i="1" smtClean="0">
                              <a:latin typeface="Cambria Math" charset="0"/>
                              <a:ea typeface="+mn-ea"/>
                            </a:rPr>
                            <m:t>2</m:t>
                          </m:r>
                        </m:sup>
                      </m:sSup>
                      <m:r>
                        <a:rPr lang="en-US" altLang="en-US" b="0" i="1" smtClean="0">
                          <a:latin typeface="Cambria Math" charset="0"/>
                          <a:ea typeface="+mn-ea"/>
                        </a:rPr>
                        <m:t>+</m:t>
                      </m:r>
                      <m:sSup>
                        <m:sSupPr>
                          <m:ctrlPr>
                            <a:rPr lang="en-US" altLang="en-US" b="0" i="1" smtClean="0">
                              <a:latin typeface="Cambria Math"/>
                              <a:ea typeface="+mn-ea"/>
                            </a:rPr>
                          </m:ctrlPr>
                        </m:sSupPr>
                        <m:e>
                          <m:d>
                            <m:dPr>
                              <m:ctrlPr>
                                <a:rPr lang="en-US" altLang="en-US" b="0" i="1" smtClean="0">
                                  <a:latin typeface="Cambria Math"/>
                                  <a:ea typeface="+mn-ea"/>
                                </a:rPr>
                              </m:ctrlPr>
                            </m:dPr>
                            <m:e>
                              <m:r>
                                <a:rPr lang="en-US" altLang="en-US" b="0" i="1" smtClean="0">
                                  <a:latin typeface="Cambria Math" charset="0"/>
                                  <a:ea typeface="+mn-ea"/>
                                </a:rPr>
                                <m:t>𝑦</m:t>
                              </m:r>
                              <m:r>
                                <a:rPr lang="en-US" altLang="en-US" b="0" i="1" smtClean="0">
                                  <a:latin typeface="Cambria Math" charset="0"/>
                                  <a:ea typeface="+mn-ea"/>
                                </a:rPr>
                                <m:t>−1</m:t>
                              </m:r>
                            </m:e>
                          </m:d>
                        </m:e>
                        <m:sup>
                          <m:r>
                            <a:rPr lang="en-US" altLang="en-US" b="0" i="1" smtClean="0">
                              <a:latin typeface="Cambria Math" charset="0"/>
                              <a:ea typeface="+mn-ea"/>
                            </a:rPr>
                            <m:t>2</m:t>
                          </m:r>
                        </m:sup>
                      </m:sSup>
                      <m:r>
                        <a:rPr lang="en-US" altLang="en-US" b="0" i="1" smtClean="0">
                          <a:latin typeface="Cambria Math" charset="0"/>
                          <a:ea typeface="+mn-ea"/>
                        </a:rPr>
                        <m:t>=4</m:t>
                      </m:r>
                    </m:oMath>
                  </m:oMathPara>
                </a14:m>
                <a:endParaRPr lang="en-US" altLang="en-US" dirty="0" smtClean="0">
                  <a:ea typeface="+mn-ea"/>
                </a:endParaRPr>
              </a:p>
            </p:txBody>
          </p:sp>
        </mc:Choice>
        <mc:Fallback xmlns="">
          <p:sp>
            <p:nvSpPr>
              <p:cNvPr id="134149" name="Rectangle 5"/>
              <p:cNvSpPr>
                <a:spLocks noRot="1" noChangeAspect="1" noMove="1" noResize="1" noEditPoints="1" noAdjustHandles="1" noChangeArrowheads="1" noChangeShapeType="1" noTextEdit="1"/>
              </p:cNvSpPr>
              <p:nvPr/>
            </p:nvSpPr>
            <p:spPr bwMode="auto">
              <a:xfrm>
                <a:off x="457200" y="1600200"/>
                <a:ext cx="8229600" cy="1981200"/>
              </a:xfrm>
              <a:prstGeom prst="rect">
                <a:avLst/>
              </a:prstGeom>
              <a:blipFill rotWithShape="0">
                <a:blip r:embed="rId4"/>
                <a:stretch>
                  <a:fillRect l="-889" t="-369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34150" name="Rectangle 6"/>
          <p:cNvSpPr>
            <a:spLocks noChangeArrowheads="1"/>
          </p:cNvSpPr>
          <p:nvPr/>
        </p:nvSpPr>
        <p:spPr bwMode="auto">
          <a:xfrm>
            <a:off x="457200" y="3962400"/>
            <a:ext cx="8229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D. </a:t>
            </a:r>
          </a:p>
        </p:txBody>
      </p:sp>
      <p:pic>
        <p:nvPicPr>
          <p:cNvPr id="9114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07059" y="1880507"/>
            <a:ext cx="4381127" cy="395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50">
                                            <p:txEl>
                                              <p:pRg st="0" end="0"/>
                                            </p:txEl>
                                          </p:spTgt>
                                        </p:tgtEl>
                                        <p:attrNameLst>
                                          <p:attrName>style.visibility</p:attrName>
                                        </p:attrNameLst>
                                      </p:cBhvr>
                                      <p:to>
                                        <p:strVal val="visible"/>
                                      </p:to>
                                    </p:set>
                                    <p:anim calcmode="lin" valueType="num">
                                      <p:cBhvr additive="base">
                                        <p:cTn id="7" dur="500" fill="hold"/>
                                        <p:tgtEl>
                                          <p:spTgt spid="1341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5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12 - $300</a:t>
            </a:r>
          </a:p>
        </p:txBody>
      </p:sp>
      <p:sp>
        <p:nvSpPr>
          <p:cNvPr id="68611"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5173"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Find the value of x in the figure below.</a:t>
            </a:r>
          </a:p>
        </p:txBody>
      </p:sp>
      <p:sp>
        <p:nvSpPr>
          <p:cNvPr id="135174" name="Rectangle 6"/>
          <p:cNvSpPr>
            <a:spLocks noChangeArrowheads="1"/>
          </p:cNvSpPr>
          <p:nvPr/>
        </p:nvSpPr>
        <p:spPr bwMode="auto">
          <a:xfrm>
            <a:off x="457200" y="4648200"/>
            <a:ext cx="82296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13</a:t>
            </a:r>
          </a:p>
        </p:txBody>
      </p:sp>
      <p:pic>
        <p:nvPicPr>
          <p:cNvPr id="9216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83000" y="2495550"/>
            <a:ext cx="17780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12 - $400</a:t>
            </a:r>
          </a:p>
        </p:txBody>
      </p:sp>
      <p:sp>
        <p:nvSpPr>
          <p:cNvPr id="69635"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6197"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Find the value of x in the figure below.</a:t>
            </a:r>
          </a:p>
        </p:txBody>
      </p:sp>
      <p:sp>
        <p:nvSpPr>
          <p:cNvPr id="136198" name="Rectangle 6"/>
          <p:cNvSpPr>
            <a:spLocks noChangeArrowheads="1"/>
          </p:cNvSpPr>
          <p:nvPr/>
        </p:nvSpPr>
        <p:spPr bwMode="auto">
          <a:xfrm>
            <a:off x="457200" y="4210050"/>
            <a:ext cx="8229600"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smtClean="0">
                <a:ea typeface="+mn-ea"/>
              </a:rPr>
              <a:t>36</a:t>
            </a:r>
            <a:endParaRPr lang="en-US" altLang="en-US" dirty="0" smtClean="0">
              <a:ea typeface="+mn-ea"/>
            </a:endParaRPr>
          </a:p>
        </p:txBody>
      </p:sp>
      <p:pic>
        <p:nvPicPr>
          <p:cNvPr id="9318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10107" y="2514600"/>
            <a:ext cx="3266843"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 calcmode="lin" valueType="num">
                                      <p:cBhvr additive="base">
                                        <p:cTn id="7" dur="500" fill="hold"/>
                                        <p:tgtEl>
                                          <p:spTgt spid="1361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en-US" dirty="0" smtClean="0">
                <a:effectLst>
                  <a:outerShdw blurRad="38100" dist="38100" dir="2700000" algn="tl">
                    <a:srgbClr val="000000"/>
                  </a:outerShdw>
                </a:effectLst>
                <a:ea typeface="+mj-ea"/>
              </a:rPr>
              <a:t>12 - $500</a:t>
            </a:r>
          </a:p>
        </p:txBody>
      </p:sp>
      <p:sp>
        <p:nvSpPr>
          <p:cNvPr id="70659" name="AutoShape 4">
            <a:hlinkClick r:id="rId3" action="ppaction://hlinksldjump" highlightClick="1"/>
          </p:cNvPr>
          <p:cNvSpPr>
            <a:spLocks noChangeArrowheads="1"/>
          </p:cNvSpPr>
          <p:nvPr/>
        </p:nvSpPr>
        <p:spPr bwMode="auto">
          <a:xfrm>
            <a:off x="8458200" y="6248400"/>
            <a:ext cx="457200" cy="3810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lr>
                <a:schemeClr val="hlink"/>
              </a:buClr>
              <a:buSzPct val="80000"/>
              <a:buFont typeface="Wingdings" charset="2"/>
              <a:buChar char="n"/>
              <a:defRPr sz="3200">
                <a:solidFill>
                  <a:schemeClr val="tx1"/>
                </a:solidFill>
                <a:latin typeface="Tahoma" charset="0"/>
                <a:ea typeface="Arial" charset="0"/>
                <a:cs typeface="Arial" charset="0"/>
              </a:defRPr>
            </a:lvl1pPr>
            <a:lvl2pPr marL="742950" indent="-285750">
              <a:spcBef>
                <a:spcPct val="20000"/>
              </a:spcBef>
              <a:buClr>
                <a:schemeClr val="tx1"/>
              </a:buClr>
              <a:buChar char="–"/>
              <a:defRPr sz="2800">
                <a:solidFill>
                  <a:schemeClr val="tx1"/>
                </a:solidFill>
                <a:latin typeface="Tahoma" charset="0"/>
                <a:ea typeface="Arial" charset="0"/>
                <a:cs typeface="Arial" charset="0"/>
              </a:defRPr>
            </a:lvl2pPr>
            <a:lvl3pPr marL="1143000" indent="-228600">
              <a:spcBef>
                <a:spcPct val="20000"/>
              </a:spcBef>
              <a:buClr>
                <a:schemeClr val="hlink"/>
              </a:buClr>
              <a:buFont typeface="Wingdings" charset="2"/>
              <a:buChar char="§"/>
              <a:defRPr sz="2400">
                <a:solidFill>
                  <a:schemeClr val="tx1"/>
                </a:solidFill>
                <a:latin typeface="Tahoma" charset="0"/>
                <a:ea typeface="Arial" charset="0"/>
                <a:cs typeface="Arial" charset="0"/>
              </a:defRPr>
            </a:lvl3pPr>
            <a:lvl4pPr marL="1600200" indent="-228600">
              <a:spcBef>
                <a:spcPct val="20000"/>
              </a:spcBef>
              <a:buChar char="–"/>
              <a:defRPr sz="2000">
                <a:solidFill>
                  <a:schemeClr val="tx1"/>
                </a:solidFill>
                <a:latin typeface="Tahoma" charset="0"/>
                <a:ea typeface="Arial" charset="0"/>
                <a:cs typeface="Arial" charset="0"/>
              </a:defRPr>
            </a:lvl4pPr>
            <a:lvl5pPr marL="2057400" indent="-228600">
              <a:spcBef>
                <a:spcPct val="20000"/>
              </a:spcBef>
              <a:buClr>
                <a:schemeClr val="hlink"/>
              </a:buClr>
              <a:buFont typeface="Wingdings" charset="2"/>
              <a:buChar char="§"/>
              <a:defRPr sz="2000">
                <a:solidFill>
                  <a:schemeClr val="tx1"/>
                </a:solidFill>
                <a:latin typeface="Tahoma" charset="0"/>
                <a:ea typeface="Arial" charset="0"/>
                <a:cs typeface="Arial" charset="0"/>
              </a:defRPr>
            </a:lvl5pPr>
            <a:lvl6pPr marL="25146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6pPr>
            <a:lvl7pPr marL="29718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7pPr>
            <a:lvl8pPr marL="34290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8pPr>
            <a:lvl9pPr marL="3886200" indent="-228600" eaLnBrk="0" fontAlgn="base" hangingPunct="0">
              <a:spcBef>
                <a:spcPct val="20000"/>
              </a:spcBef>
              <a:spcAft>
                <a:spcPct val="0"/>
              </a:spcAft>
              <a:buClr>
                <a:schemeClr val="hlink"/>
              </a:buClr>
              <a:buFont typeface="Wingdings" charset="2"/>
              <a:buChar char="§"/>
              <a:defRPr sz="2000">
                <a:solidFill>
                  <a:schemeClr val="tx1"/>
                </a:solidFill>
                <a:latin typeface="Tahoma" charset="0"/>
                <a:ea typeface="Arial" charset="0"/>
                <a:cs typeface="Arial" charset="0"/>
              </a:defRPr>
            </a:lvl9pPr>
          </a:lstStyle>
          <a:p>
            <a:pPr eaLnBrk="1" hangingPunct="1">
              <a:spcBef>
                <a:spcPct val="0"/>
              </a:spcBef>
              <a:buClrTx/>
              <a:buSzTx/>
              <a:buFontTx/>
              <a:buNone/>
            </a:pPr>
            <a:endParaRPr lang="en-US" altLang="en-US" sz="1800"/>
          </a:p>
        </p:txBody>
      </p:sp>
      <p:sp>
        <p:nvSpPr>
          <p:cNvPr id="137221" name="Rectangle 5"/>
          <p:cNvSpPr>
            <a:spLocks noChangeArrowheads="1"/>
          </p:cNvSpPr>
          <p:nvPr/>
        </p:nvSpPr>
        <p:spPr bwMode="auto">
          <a:xfrm>
            <a:off x="457200" y="1600200"/>
            <a:ext cx="822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Find the value of x.</a:t>
            </a:r>
          </a:p>
        </p:txBody>
      </p:sp>
      <p:sp>
        <p:nvSpPr>
          <p:cNvPr id="137222" name="Rectangle 6"/>
          <p:cNvSpPr>
            <a:spLocks noChangeArrowheads="1"/>
          </p:cNvSpPr>
          <p:nvPr/>
        </p:nvSpPr>
        <p:spPr bwMode="auto">
          <a:xfrm>
            <a:off x="457200" y="4572000"/>
            <a:ext cx="82296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80000"/>
              <a:buFont typeface="Wingdings" pitchFamily="2" charset="2"/>
              <a:buChar char="n"/>
              <a:defRPr sz="2800">
                <a:solidFill>
                  <a:schemeClr val="tx1"/>
                </a:solidFill>
                <a:effectLst>
                  <a:outerShdw blurRad="38100" dist="38100" dir="2700000" algn="tl">
                    <a:srgbClr val="000000"/>
                  </a:outerShdw>
                </a:effectLst>
                <a:latin typeface="Tahoma" charset="0"/>
                <a:cs typeface="Arial" charset="0"/>
              </a:defRPr>
            </a:lvl1pPr>
            <a:lvl2pPr marL="742950" indent="-285750">
              <a:spcBef>
                <a:spcPct val="20000"/>
              </a:spcBef>
              <a:buClr>
                <a:schemeClr val="tx1"/>
              </a:buClr>
              <a:buChar char="–"/>
              <a:defRPr sz="2400">
                <a:solidFill>
                  <a:schemeClr val="tx1"/>
                </a:solidFill>
                <a:effectLst>
                  <a:outerShdw blurRad="38100" dist="38100" dir="2700000" algn="tl">
                    <a:srgbClr val="000000"/>
                  </a:outerShdw>
                </a:effectLst>
                <a:latin typeface="Tahoma" charset="0"/>
                <a:cs typeface="Arial" charset="0"/>
              </a:defRPr>
            </a:lvl2pPr>
            <a:lvl3pPr marL="1143000" indent="-228600">
              <a:spcBef>
                <a:spcPct val="20000"/>
              </a:spcBef>
              <a:buClr>
                <a:schemeClr val="hlink"/>
              </a:buClr>
              <a:buFont typeface="Wingdings" pitchFamily="2" charset="2"/>
              <a:buChar char="§"/>
              <a:defRPr sz="2000">
                <a:solidFill>
                  <a:schemeClr val="tx1"/>
                </a:solidFill>
                <a:effectLst>
                  <a:outerShdw blurRad="38100" dist="38100" dir="2700000" algn="tl">
                    <a:srgbClr val="000000"/>
                  </a:outerShdw>
                </a:effectLst>
                <a:latin typeface="Tahoma" charset="0"/>
                <a:cs typeface="Arial" charset="0"/>
              </a:defRPr>
            </a:lvl3pPr>
            <a:lvl4pPr marL="1600200" indent="-228600">
              <a:spcBef>
                <a:spcPct val="20000"/>
              </a:spcBef>
              <a:buChar char="–"/>
              <a:defRPr>
                <a:solidFill>
                  <a:schemeClr val="tx1"/>
                </a:solidFill>
                <a:effectLst>
                  <a:outerShdw blurRad="38100" dist="38100" dir="2700000" algn="tl">
                    <a:srgbClr val="000000"/>
                  </a:outerShdw>
                </a:effectLst>
                <a:latin typeface="Tahoma" charset="0"/>
                <a:cs typeface="Arial" charset="0"/>
              </a:defRPr>
            </a:lvl4pPr>
            <a:lvl5pPr marL="2057400" indent="-228600">
              <a:spcBef>
                <a:spcPct val="20000"/>
              </a:spcBef>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5pPr>
            <a:lvl6pPr marL="25146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6pPr>
            <a:lvl7pPr marL="29718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7pPr>
            <a:lvl8pPr marL="34290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8pPr>
            <a:lvl9pPr marL="3886200" indent="-228600" fontAlgn="base">
              <a:spcBef>
                <a:spcPct val="20000"/>
              </a:spcBef>
              <a:spcAft>
                <a:spcPct val="0"/>
              </a:spcAft>
              <a:buClr>
                <a:schemeClr val="hlink"/>
              </a:buClr>
              <a:buFont typeface="Wingdings" pitchFamily="2" charset="2"/>
              <a:buChar char="§"/>
              <a:defRPr>
                <a:solidFill>
                  <a:schemeClr val="tx1"/>
                </a:solidFill>
                <a:effectLst>
                  <a:outerShdw blurRad="38100" dist="38100" dir="2700000" algn="tl">
                    <a:srgbClr val="000000"/>
                  </a:outerShdw>
                </a:effectLst>
                <a:latin typeface="Tahoma" charset="0"/>
                <a:cs typeface="Arial" charset="0"/>
              </a:defRPr>
            </a:lvl9pPr>
          </a:lstStyle>
          <a:p>
            <a:pPr eaLnBrk="1" hangingPunct="1">
              <a:defRPr/>
            </a:pPr>
            <a:r>
              <a:rPr lang="en-US" altLang="en-US" dirty="0" smtClean="0">
                <a:ea typeface="+mn-ea"/>
              </a:rPr>
              <a:t>30 degrees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600200"/>
            <a:ext cx="3314700" cy="2593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22">
                                            <p:txEl>
                                              <p:pRg st="0" end="0"/>
                                            </p:txEl>
                                          </p:spTgt>
                                        </p:tgtEl>
                                        <p:attrNameLst>
                                          <p:attrName>style.visibility</p:attrName>
                                        </p:attrNameLst>
                                      </p:cBhvr>
                                      <p:to>
                                        <p:strVal val="visible"/>
                                      </p:to>
                                    </p:set>
                                    <p:anim calcmode="lin" valueType="num">
                                      <p:cBhvr additive="base">
                                        <p:cTn id="7" dur="500" fill="hold"/>
                                        <p:tgtEl>
                                          <p:spTgt spid="1372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build="p"/>
    </p:bldLst>
  </p:timing>
</p:sld>
</file>

<file path=ppt/theme/theme1.xml><?xml version="1.0" encoding="utf-8"?>
<a:theme xmlns:a="http://schemas.openxmlformats.org/drawingml/2006/main" name="Slit">
  <a:themeElements>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fontScheme name="Slit">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2.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3.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4.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5.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6.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7.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8.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9.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10.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11.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12.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13.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14.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15.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16.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17.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18.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19.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20.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21.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22.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23.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24.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25.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26.xml><?xml version="1.0" encoding="utf-8"?>
<a:themeOverride xmlns:a="http://schemas.openxmlformats.org/drawingml/2006/main">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themeOverride>
</file>

<file path=ppt/theme/themeOverride27.xml><?xml version="1.0" encoding="utf-8"?>
<a:themeOverride xmlns:a="http://schemas.openxmlformats.org/drawingml/2006/main">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themeOverride>
</file>

<file path=ppt/theme/themeOverride28.xml><?xml version="1.0" encoding="utf-8"?>
<a:themeOverride xmlns:a="http://schemas.openxmlformats.org/drawingml/2006/main">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themeOverride>
</file>

<file path=ppt/theme/themeOverride29.xml><?xml version="1.0" encoding="utf-8"?>
<a:themeOverride xmlns:a="http://schemas.openxmlformats.org/drawingml/2006/main">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themeOverride>
</file>

<file path=ppt/theme/themeOverride30.xml><?xml version="1.0" encoding="utf-8"?>
<a:themeOverride xmlns:a="http://schemas.openxmlformats.org/drawingml/2006/main">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themeOverride>
</file>

<file path=ppt/theme/themeOverride31.xml><?xml version="1.0" encoding="utf-8"?>
<a:themeOverride xmlns:a="http://schemas.openxmlformats.org/drawingml/2006/main">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themeOverride>
</file>

<file path=ppt/theme/themeOverride32.xml><?xml version="1.0" encoding="utf-8"?>
<a:themeOverride xmlns:a="http://schemas.openxmlformats.org/drawingml/2006/main">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themeOverride>
</file>

<file path=ppt/theme/themeOverride33.xml><?xml version="1.0" encoding="utf-8"?>
<a:themeOverride xmlns:a="http://schemas.openxmlformats.org/drawingml/2006/main">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themeOverride>
</file>

<file path=ppt/theme/themeOverride34.xml><?xml version="1.0" encoding="utf-8"?>
<a:themeOverride xmlns:a="http://schemas.openxmlformats.org/drawingml/2006/main">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themeOverride>
</file>

<file path=ppt/theme/themeOverride35.xml><?xml version="1.0" encoding="utf-8"?>
<a:themeOverride xmlns:a="http://schemas.openxmlformats.org/drawingml/2006/main">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themeOverride>
</file>

<file path=ppt/theme/themeOverride36.xml><?xml version="1.0" encoding="utf-8"?>
<a:themeOverride xmlns:a="http://schemas.openxmlformats.org/drawingml/2006/main">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themeOverride>
</file>

<file path=ppt/theme/themeOverride37.xml><?xml version="1.0" encoding="utf-8"?>
<a:themeOverride xmlns:a="http://schemas.openxmlformats.org/drawingml/2006/main">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themeOverride>
</file>

<file path=ppt/theme/themeOverride38.xml><?xml version="1.0" encoding="utf-8"?>
<a:themeOverride xmlns:a="http://schemas.openxmlformats.org/drawingml/2006/main">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themeOverride>
</file>

<file path=ppt/theme/themeOverride39.xml><?xml version="1.0" encoding="utf-8"?>
<a:themeOverride xmlns:a="http://schemas.openxmlformats.org/drawingml/2006/main">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themeOverride>
</file>

<file path=ppt/theme/themeOverride40.xml><?xml version="1.0" encoding="utf-8"?>
<a:themeOverride xmlns:a="http://schemas.openxmlformats.org/drawingml/2006/main">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themeOverride>
</file>

<file path=ppt/theme/themeOverride41.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42.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43.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44.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45.xml><?xml version="1.0" encoding="utf-8"?>
<a:themeOverride xmlns:a="http://schemas.openxmlformats.org/drawingml/2006/main">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themeOverride>
</file>

<file path=ppt/theme/themeOverride46.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47.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48.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49.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50.xml><?xml version="1.0" encoding="utf-8"?>
<a:themeOverride xmlns:a="http://schemas.openxmlformats.org/drawingml/2006/main">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themeOverride>
</file>

<file path=ppt/theme/themeOverride51.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52.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53.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54.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55.xml><?xml version="1.0" encoding="utf-8"?>
<a:themeOverride xmlns:a="http://schemas.openxmlformats.org/drawingml/2006/main">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themeOverride>
</file>

<file path=ppt/theme/themeOverride56.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57.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58.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59.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60.xml><?xml version="1.0" encoding="utf-8"?>
<a:themeOverride xmlns:a="http://schemas.openxmlformats.org/drawingml/2006/main">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themeOverride>
</file>

<file path=ppt/theme/themeOverride61.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62.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63.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64.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ppt/theme/themeOverride65.xml><?xml version="1.0" encoding="utf-8"?>
<a:themeOverride xmlns:a="http://schemas.openxmlformats.org/drawingml/2006/main">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themeOverride>
</file>

<file path=docProps/app.xml><?xml version="1.0" encoding="utf-8"?>
<Properties xmlns="http://schemas.openxmlformats.org/officeDocument/2006/extended-properties" xmlns:vt="http://schemas.openxmlformats.org/officeDocument/2006/docPropsVTypes">
  <Template>Slit</Template>
  <TotalTime>461</TotalTime>
  <Words>1655</Words>
  <Application>Microsoft Office PowerPoint</Application>
  <PresentationFormat>On-screen Show (4:3)</PresentationFormat>
  <Paragraphs>313</Paragraphs>
  <Slides>66</Slides>
  <Notes>0</Notes>
  <HiddenSlides>0</HiddenSlides>
  <MMClips>0</MMClips>
  <ScaleCrop>false</ScaleCrop>
  <HeadingPairs>
    <vt:vector size="4" baseType="variant">
      <vt:variant>
        <vt:lpstr>Theme</vt:lpstr>
      </vt:variant>
      <vt:variant>
        <vt:i4>2</vt:i4>
      </vt:variant>
      <vt:variant>
        <vt:lpstr>Slide Titles</vt:lpstr>
      </vt:variant>
      <vt:variant>
        <vt:i4>66</vt:i4>
      </vt:variant>
    </vt:vector>
  </HeadingPairs>
  <TitlesOfParts>
    <vt:vector size="68" baseType="lpstr">
      <vt:lpstr>Slit</vt:lpstr>
      <vt:lpstr>Custom Design</vt:lpstr>
      <vt:lpstr>GEO-pardy!</vt:lpstr>
      <vt:lpstr>1 - $100</vt:lpstr>
      <vt:lpstr>1 - $200</vt:lpstr>
      <vt:lpstr>1 - $300</vt:lpstr>
      <vt:lpstr>1 - $400</vt:lpstr>
      <vt:lpstr>1 - $500</vt:lpstr>
      <vt:lpstr>2 - $100</vt:lpstr>
      <vt:lpstr>2 - $200</vt:lpstr>
      <vt:lpstr>2 - $300</vt:lpstr>
      <vt:lpstr>2 - $400</vt:lpstr>
      <vt:lpstr>2 - $500</vt:lpstr>
      <vt:lpstr>3 - $100</vt:lpstr>
      <vt:lpstr>3 - $200</vt:lpstr>
      <vt:lpstr>3 - $300</vt:lpstr>
      <vt:lpstr>3 - $400</vt:lpstr>
      <vt:lpstr>3 - $500</vt:lpstr>
      <vt:lpstr>4 - $100</vt:lpstr>
      <vt:lpstr>4 - $200</vt:lpstr>
      <vt:lpstr>4 - $300</vt:lpstr>
      <vt:lpstr>4 - $400</vt:lpstr>
      <vt:lpstr>4 - $500</vt:lpstr>
      <vt:lpstr>5 - $100</vt:lpstr>
      <vt:lpstr>5 - $200</vt:lpstr>
      <vt:lpstr>5 - $300</vt:lpstr>
      <vt:lpstr>5 - $400</vt:lpstr>
      <vt:lpstr>5 - $500</vt:lpstr>
      <vt:lpstr>6 - $100</vt:lpstr>
      <vt:lpstr>6 - $200</vt:lpstr>
      <vt:lpstr>6 - $300</vt:lpstr>
      <vt:lpstr>6 - $400</vt:lpstr>
      <vt:lpstr>6 - $500</vt:lpstr>
      <vt:lpstr>7 - $100</vt:lpstr>
      <vt:lpstr>7 - $200</vt:lpstr>
      <vt:lpstr>7 - $300</vt:lpstr>
      <vt:lpstr>7 - $400</vt:lpstr>
      <vt:lpstr>7 - $500</vt:lpstr>
      <vt:lpstr>8 - $100</vt:lpstr>
      <vt:lpstr>8 - $200</vt:lpstr>
      <vt:lpstr>8 - $300</vt:lpstr>
      <vt:lpstr>8 - $400</vt:lpstr>
      <vt:lpstr>8 - $500</vt:lpstr>
      <vt:lpstr>9 - $100</vt:lpstr>
      <vt:lpstr>9 - $200</vt:lpstr>
      <vt:lpstr>9 - $300</vt:lpstr>
      <vt:lpstr>9 - $400</vt:lpstr>
      <vt:lpstr>9 - $500</vt:lpstr>
      <vt:lpstr>Measurement - $100</vt:lpstr>
      <vt:lpstr>Measurement - $200</vt:lpstr>
      <vt:lpstr>Measurement - $300</vt:lpstr>
      <vt:lpstr>Measurement - $400</vt:lpstr>
      <vt:lpstr>Measurement - $500</vt:lpstr>
      <vt:lpstr>10 - $100</vt:lpstr>
      <vt:lpstr>10 - $200</vt:lpstr>
      <vt:lpstr>10 - $300</vt:lpstr>
      <vt:lpstr>10 - $400</vt:lpstr>
      <vt:lpstr>10 - $500</vt:lpstr>
      <vt:lpstr>11 - $100</vt:lpstr>
      <vt:lpstr>11 - $200</vt:lpstr>
      <vt:lpstr>11 - $300</vt:lpstr>
      <vt:lpstr>11 - $400</vt:lpstr>
      <vt:lpstr>11 - $500</vt:lpstr>
      <vt:lpstr>12 - $100</vt:lpstr>
      <vt:lpstr>12 - $200</vt:lpstr>
      <vt:lpstr>12 - $300</vt:lpstr>
      <vt:lpstr>12 - $400</vt:lpstr>
      <vt:lpstr>12 - $500</vt:lpstr>
    </vt:vector>
  </TitlesOfParts>
  <Company>Adams 12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Jeopardy</dc:title>
  <dc:creator>Janet Walter</dc:creator>
  <cp:lastModifiedBy>Windows User</cp:lastModifiedBy>
  <cp:revision>49</cp:revision>
  <cp:lastPrinted>2017-05-02T19:43:23Z</cp:lastPrinted>
  <dcterms:created xsi:type="dcterms:W3CDTF">2003-06-20T20:17:15Z</dcterms:created>
  <dcterms:modified xsi:type="dcterms:W3CDTF">2017-05-02T19:43:29Z</dcterms:modified>
</cp:coreProperties>
</file>